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3"/>
  </p:notesMasterIdLst>
  <p:sldIdLst>
    <p:sldId id="256" r:id="rId2"/>
    <p:sldId id="314" r:id="rId3"/>
    <p:sldId id="351" r:id="rId4"/>
    <p:sldId id="348" r:id="rId5"/>
    <p:sldId id="349" r:id="rId6"/>
    <p:sldId id="350" r:id="rId7"/>
    <p:sldId id="330" r:id="rId8"/>
    <p:sldId id="344" r:id="rId9"/>
    <p:sldId id="345" r:id="rId10"/>
    <p:sldId id="346" r:id="rId11"/>
    <p:sldId id="352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A" initials="EA" lastIdx="15" clrIdx="0">
    <p:extLst/>
  </p:cmAuthor>
  <p:cmAuthor id="2" name="ED" initials="E" lastIdx="1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7D"/>
    <a:srgbClr val="FFE389"/>
    <a:srgbClr val="EFF4FB"/>
    <a:srgbClr val="DDE8FF"/>
    <a:srgbClr val="E1E9F7"/>
    <a:srgbClr val="D1DDF3"/>
    <a:srgbClr val="C2D4F0"/>
    <a:srgbClr val="EFF4FF"/>
    <a:srgbClr val="D9E3FF"/>
    <a:srgbClr val="D4D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5188" autoAdjust="0"/>
    <p:restoredTop sz="88818" autoAdjust="0"/>
  </p:normalViewPr>
  <p:slideViewPr>
    <p:cSldViewPr snapToGrid="0"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91C060-2891-4BF2-834E-77FA4D952386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FC2F09-651C-43E2-97EC-515C85E09339}">
      <dgm:prSet phldrT="[Текст]" custT="1"/>
      <dgm:spPr/>
      <dgm:t>
        <a:bodyPr/>
        <a:lstStyle/>
        <a:p>
          <a:r>
            <a:rPr lang="ru-RU" sz="2000" dirty="0" smtClean="0"/>
            <a:t>Закон </a:t>
          </a:r>
        </a:p>
        <a:p>
          <a:r>
            <a:rPr lang="ru-RU" sz="2000" dirty="0" smtClean="0"/>
            <a:t>о техническом регулировании </a:t>
          </a:r>
        </a:p>
        <a:p>
          <a:r>
            <a:rPr lang="ru-RU" sz="2000" dirty="0" smtClean="0"/>
            <a:t>2002 год</a:t>
          </a:r>
          <a:endParaRPr lang="ru-RU" sz="2000" dirty="0"/>
        </a:p>
      </dgm:t>
    </dgm:pt>
    <dgm:pt modelId="{22AC505F-7167-4A97-B57B-6FC3A600E9B0}" type="parTrans" cxnId="{5CB31FAA-5992-4851-AD08-86C26800FFED}">
      <dgm:prSet/>
      <dgm:spPr/>
      <dgm:t>
        <a:bodyPr/>
        <a:lstStyle/>
        <a:p>
          <a:endParaRPr lang="ru-RU"/>
        </a:p>
      </dgm:t>
    </dgm:pt>
    <dgm:pt modelId="{C0E4C3D6-263C-4DDC-AA5C-D4B4FF99396C}" type="sibTrans" cxnId="{5CB31FAA-5992-4851-AD08-86C26800FFED}">
      <dgm:prSet/>
      <dgm:spPr/>
      <dgm:t>
        <a:bodyPr/>
        <a:lstStyle/>
        <a:p>
          <a:endParaRPr lang="ru-RU"/>
        </a:p>
      </dgm:t>
    </dgm:pt>
    <dgm:pt modelId="{B0EF7212-B325-41F2-BBAC-EA763AFA427B}">
      <dgm:prSet phldrT="[Текст]" custT="1"/>
      <dgm:spPr/>
      <dgm:t>
        <a:bodyPr/>
        <a:lstStyle/>
        <a:p>
          <a:r>
            <a:rPr lang="ru-RU" sz="2000" dirty="0" smtClean="0"/>
            <a:t>Закон о стандартизации</a:t>
          </a:r>
        </a:p>
        <a:p>
          <a:r>
            <a:rPr lang="ru-RU" sz="2000" dirty="0" smtClean="0"/>
            <a:t>2015 год</a:t>
          </a:r>
          <a:endParaRPr lang="ru-RU" sz="2000" dirty="0"/>
        </a:p>
      </dgm:t>
    </dgm:pt>
    <dgm:pt modelId="{097AD375-A821-4AC2-B651-6CC9CD606894}" type="parTrans" cxnId="{2C4E091F-625A-4F19-9D6C-2D8353442FE3}">
      <dgm:prSet/>
      <dgm:spPr/>
      <dgm:t>
        <a:bodyPr/>
        <a:lstStyle/>
        <a:p>
          <a:endParaRPr lang="ru-RU"/>
        </a:p>
      </dgm:t>
    </dgm:pt>
    <dgm:pt modelId="{F65EC500-95E1-4CF5-B15E-173B330D4C24}" type="sibTrans" cxnId="{2C4E091F-625A-4F19-9D6C-2D8353442FE3}">
      <dgm:prSet/>
      <dgm:spPr/>
      <dgm:t>
        <a:bodyPr/>
        <a:lstStyle/>
        <a:p>
          <a:endParaRPr lang="ru-RU"/>
        </a:p>
      </dgm:t>
    </dgm:pt>
    <dgm:pt modelId="{3B9C6276-E7E8-4046-89A2-8C4909B2E82C}">
      <dgm:prSet phldrT="[Текст]" custT="1"/>
      <dgm:spPr/>
      <dgm:t>
        <a:bodyPr/>
        <a:lstStyle/>
        <a:p>
          <a:r>
            <a:rPr lang="ru-RU" sz="2000" dirty="0" smtClean="0"/>
            <a:t>«Законопроект-спутник»</a:t>
          </a:r>
        </a:p>
        <a:p>
          <a:r>
            <a:rPr lang="ru-RU" sz="2000" dirty="0" smtClean="0"/>
            <a:t>2016 год</a:t>
          </a:r>
          <a:endParaRPr lang="ru-RU" sz="2000" dirty="0"/>
        </a:p>
      </dgm:t>
    </dgm:pt>
    <dgm:pt modelId="{08AFF857-BD94-48CA-A328-7966F252B32E}" type="parTrans" cxnId="{99E77B7A-E752-40CB-A02B-1080157292C5}">
      <dgm:prSet/>
      <dgm:spPr/>
      <dgm:t>
        <a:bodyPr/>
        <a:lstStyle/>
        <a:p>
          <a:endParaRPr lang="ru-RU"/>
        </a:p>
      </dgm:t>
    </dgm:pt>
    <dgm:pt modelId="{12B4C549-4F4A-4D16-9B89-13C54814F76D}" type="sibTrans" cxnId="{99E77B7A-E752-40CB-A02B-1080157292C5}">
      <dgm:prSet/>
      <dgm:spPr/>
      <dgm:t>
        <a:bodyPr/>
        <a:lstStyle/>
        <a:p>
          <a:endParaRPr lang="ru-RU"/>
        </a:p>
      </dgm:t>
    </dgm:pt>
    <dgm:pt modelId="{DF8A15CE-BBF1-4F8F-90FF-2D2C4A2C9B32}">
      <dgm:prSet phldrT="[Текст]" custT="1"/>
      <dgm:spPr/>
      <dgm:t>
        <a:bodyPr/>
        <a:lstStyle/>
        <a:p>
          <a:r>
            <a:rPr lang="ru-RU" sz="2000" dirty="0" smtClean="0"/>
            <a:t>32 подзаконных НПА</a:t>
          </a:r>
        </a:p>
        <a:p>
          <a:r>
            <a:rPr lang="ru-RU" sz="2000" dirty="0" smtClean="0"/>
            <a:t>2016 год</a:t>
          </a:r>
          <a:endParaRPr lang="ru-RU" sz="2000" dirty="0"/>
        </a:p>
      </dgm:t>
    </dgm:pt>
    <dgm:pt modelId="{C3D428AE-35B1-4DE5-AF9B-E5FE65E2E3D8}" type="parTrans" cxnId="{C50A4689-9E19-4027-9856-1C4AC53FC252}">
      <dgm:prSet/>
      <dgm:spPr/>
      <dgm:t>
        <a:bodyPr/>
        <a:lstStyle/>
        <a:p>
          <a:endParaRPr lang="ru-RU"/>
        </a:p>
      </dgm:t>
    </dgm:pt>
    <dgm:pt modelId="{3DCCBFA8-8D7C-4C7D-B3EE-C93F5CE8F59C}" type="sibTrans" cxnId="{C50A4689-9E19-4027-9856-1C4AC53FC252}">
      <dgm:prSet/>
      <dgm:spPr/>
      <dgm:t>
        <a:bodyPr/>
        <a:lstStyle/>
        <a:p>
          <a:endParaRPr lang="ru-RU"/>
        </a:p>
      </dgm:t>
    </dgm:pt>
    <dgm:pt modelId="{7A1FB814-5876-499A-A1F6-FFBFE39D17DB}">
      <dgm:prSet phldrT="[Текст]" custT="1"/>
      <dgm:spPr/>
      <dgm:t>
        <a:bodyPr/>
        <a:lstStyle/>
        <a:p>
          <a:r>
            <a:rPr lang="ru-RU" sz="2000" dirty="0" smtClean="0"/>
            <a:t>Закон </a:t>
          </a:r>
        </a:p>
        <a:p>
          <a:r>
            <a:rPr lang="ru-RU" sz="2000" dirty="0" smtClean="0"/>
            <a:t>о стандартизации </a:t>
          </a:r>
        </a:p>
        <a:p>
          <a:r>
            <a:rPr lang="ru-RU" sz="2000" dirty="0" smtClean="0"/>
            <a:t>1993 год</a:t>
          </a:r>
        </a:p>
      </dgm:t>
    </dgm:pt>
    <dgm:pt modelId="{07C3A137-74A9-4D42-AE20-35E2B833A2EE}" type="sibTrans" cxnId="{BFEC3F8C-E53F-4FFC-BD47-303036AB4F30}">
      <dgm:prSet/>
      <dgm:spPr/>
      <dgm:t>
        <a:bodyPr/>
        <a:lstStyle/>
        <a:p>
          <a:endParaRPr lang="ru-RU"/>
        </a:p>
      </dgm:t>
    </dgm:pt>
    <dgm:pt modelId="{7D1B1CED-C1D9-4F9C-B697-AC1A83738291}" type="parTrans" cxnId="{BFEC3F8C-E53F-4FFC-BD47-303036AB4F30}">
      <dgm:prSet/>
      <dgm:spPr/>
      <dgm:t>
        <a:bodyPr/>
        <a:lstStyle/>
        <a:p>
          <a:endParaRPr lang="ru-RU"/>
        </a:p>
      </dgm:t>
    </dgm:pt>
    <dgm:pt modelId="{11482961-217A-42BA-84AD-FB0C9335D2EB}" type="pres">
      <dgm:prSet presAssocID="{4091C060-2891-4BF2-834E-77FA4D952386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446841D1-3550-4CDF-B9B4-4ECC0C110922}" type="pres">
      <dgm:prSet presAssocID="{7A1FB814-5876-499A-A1F6-FFBFE39D17DB}" presName="parComposite" presStyleCnt="0"/>
      <dgm:spPr/>
    </dgm:pt>
    <dgm:pt modelId="{3CDDF093-2997-4734-B9FF-883C5A9C3025}" type="pres">
      <dgm:prSet presAssocID="{7A1FB814-5876-499A-A1F6-FFBFE39D17DB}" presName="parBigCircle" presStyleLbl="node0" presStyleIdx="0" presStyleCnt="3"/>
      <dgm:spPr/>
    </dgm:pt>
    <dgm:pt modelId="{9E96D7D7-9AD9-46D6-ABB3-0B5276AC1CB9}" type="pres">
      <dgm:prSet presAssocID="{7A1FB814-5876-499A-A1F6-FFBFE39D17DB}" presName="parTx" presStyleLbl="revTx" presStyleIdx="0" presStyleCnt="7"/>
      <dgm:spPr/>
      <dgm:t>
        <a:bodyPr/>
        <a:lstStyle/>
        <a:p>
          <a:endParaRPr lang="ru-RU"/>
        </a:p>
      </dgm:t>
    </dgm:pt>
    <dgm:pt modelId="{AD83AE3A-435D-4220-AAE3-AC8DA4645454}" type="pres">
      <dgm:prSet presAssocID="{7A1FB814-5876-499A-A1F6-FFBFE39D17DB}" presName="bSpace" presStyleCnt="0"/>
      <dgm:spPr/>
    </dgm:pt>
    <dgm:pt modelId="{5501AC2A-4988-4D9C-87AB-34D12234A5A2}" type="pres">
      <dgm:prSet presAssocID="{7A1FB814-5876-499A-A1F6-FFBFE39D17DB}" presName="parBackupNorm" presStyleCnt="0"/>
      <dgm:spPr/>
    </dgm:pt>
    <dgm:pt modelId="{65063167-DC13-4BA7-992A-B2FE152513A8}" type="pres">
      <dgm:prSet presAssocID="{07C3A137-74A9-4D42-AE20-35E2B833A2EE}" presName="parSpace" presStyleCnt="0"/>
      <dgm:spPr/>
    </dgm:pt>
    <dgm:pt modelId="{02553D7F-1A65-4C56-97EF-6F029A382CC8}" type="pres">
      <dgm:prSet presAssocID="{F0FC2F09-651C-43E2-97EC-515C85E09339}" presName="parComposite" presStyleCnt="0"/>
      <dgm:spPr/>
    </dgm:pt>
    <dgm:pt modelId="{F2B1C3F1-4A73-465C-8B0C-FA6C2B31D4C0}" type="pres">
      <dgm:prSet presAssocID="{F0FC2F09-651C-43E2-97EC-515C85E09339}" presName="parBigCircle" presStyleLbl="node0" presStyleIdx="1" presStyleCnt="3"/>
      <dgm:spPr/>
    </dgm:pt>
    <dgm:pt modelId="{6E24D4BF-7EE1-477E-BDB6-C8882C289931}" type="pres">
      <dgm:prSet presAssocID="{F0FC2F09-651C-43E2-97EC-515C85E09339}" presName="parTx" presStyleLbl="revTx" presStyleIdx="1" presStyleCnt="7" custScaleX="98761"/>
      <dgm:spPr/>
      <dgm:t>
        <a:bodyPr/>
        <a:lstStyle/>
        <a:p>
          <a:endParaRPr lang="ru-RU"/>
        </a:p>
      </dgm:t>
    </dgm:pt>
    <dgm:pt modelId="{94CB1CB3-F539-4281-845A-4E6B7CB6B716}" type="pres">
      <dgm:prSet presAssocID="{F0FC2F09-651C-43E2-97EC-515C85E09339}" presName="bSpace" presStyleCnt="0"/>
      <dgm:spPr/>
    </dgm:pt>
    <dgm:pt modelId="{3C693347-0702-400A-9D06-06A12853E195}" type="pres">
      <dgm:prSet presAssocID="{F0FC2F09-651C-43E2-97EC-515C85E09339}" presName="parBackupNorm" presStyleCnt="0"/>
      <dgm:spPr/>
    </dgm:pt>
    <dgm:pt modelId="{2F3CC2DD-DB56-47AB-AB42-8E8ECAF74676}" type="pres">
      <dgm:prSet presAssocID="{C0E4C3D6-263C-4DDC-AA5C-D4B4FF99396C}" presName="parSpace" presStyleCnt="0"/>
      <dgm:spPr/>
    </dgm:pt>
    <dgm:pt modelId="{2C819BF0-509D-4913-A4B5-99794822F4F8}" type="pres">
      <dgm:prSet presAssocID="{B0EF7212-B325-41F2-BBAC-EA763AFA427B}" presName="parComposite" presStyleCnt="0"/>
      <dgm:spPr/>
    </dgm:pt>
    <dgm:pt modelId="{36BB7B98-FA40-42FD-94C0-97D0A8838E33}" type="pres">
      <dgm:prSet presAssocID="{B0EF7212-B325-41F2-BBAC-EA763AFA427B}" presName="parBigCircle" presStyleLbl="node0" presStyleIdx="2" presStyleCnt="3"/>
      <dgm:spPr/>
    </dgm:pt>
    <dgm:pt modelId="{20CE1614-0C57-41D3-93FD-19FEC014C511}" type="pres">
      <dgm:prSet presAssocID="{B0EF7212-B325-41F2-BBAC-EA763AFA427B}" presName="parTx" presStyleLbl="revTx" presStyleIdx="2" presStyleCnt="7"/>
      <dgm:spPr/>
      <dgm:t>
        <a:bodyPr/>
        <a:lstStyle/>
        <a:p>
          <a:endParaRPr lang="ru-RU"/>
        </a:p>
      </dgm:t>
    </dgm:pt>
    <dgm:pt modelId="{D2CA743B-98CB-468F-8C93-E40A7DACF5DA}" type="pres">
      <dgm:prSet presAssocID="{B0EF7212-B325-41F2-BBAC-EA763AFA427B}" presName="bSpace" presStyleCnt="0"/>
      <dgm:spPr/>
    </dgm:pt>
    <dgm:pt modelId="{B847B57D-852B-4476-8F1D-5BBC50412EA1}" type="pres">
      <dgm:prSet presAssocID="{B0EF7212-B325-41F2-BBAC-EA763AFA427B}" presName="parBackupNorm" presStyleCnt="0"/>
      <dgm:spPr/>
    </dgm:pt>
    <dgm:pt modelId="{C5B762B2-4B6C-4955-A2E4-8D3BA43B1A47}" type="pres">
      <dgm:prSet presAssocID="{F65EC500-95E1-4CF5-B15E-173B330D4C24}" presName="parSpace" presStyleCnt="0"/>
      <dgm:spPr/>
    </dgm:pt>
    <dgm:pt modelId="{D60675FE-9C54-410A-B55A-B27A7B1793FC}" type="pres">
      <dgm:prSet presAssocID="{3B9C6276-E7E8-4046-89A2-8C4909B2E82C}" presName="desBackupLeftNorm" presStyleCnt="0"/>
      <dgm:spPr/>
    </dgm:pt>
    <dgm:pt modelId="{E42C962C-67D6-4DAA-80AE-BCCAA289626F}" type="pres">
      <dgm:prSet presAssocID="{3B9C6276-E7E8-4046-89A2-8C4909B2E82C}" presName="desComposite" presStyleCnt="0"/>
      <dgm:spPr/>
    </dgm:pt>
    <dgm:pt modelId="{BA7D7C06-D72B-4835-92CD-BFBFAC7C1F0A}" type="pres">
      <dgm:prSet presAssocID="{3B9C6276-E7E8-4046-89A2-8C4909B2E82C}" presName="desCircle" presStyleLbl="node1" presStyleIdx="0" presStyleCnt="2"/>
      <dgm:spPr/>
    </dgm:pt>
    <dgm:pt modelId="{1897C34A-A9A3-452B-AD54-AB90A6C4946C}" type="pres">
      <dgm:prSet presAssocID="{3B9C6276-E7E8-4046-89A2-8C4909B2E82C}" presName="chTx" presStyleLbl="revTx" presStyleIdx="3" presStyleCnt="7"/>
      <dgm:spPr/>
      <dgm:t>
        <a:bodyPr/>
        <a:lstStyle/>
        <a:p>
          <a:endParaRPr lang="ru-RU"/>
        </a:p>
      </dgm:t>
    </dgm:pt>
    <dgm:pt modelId="{0A5B64B0-C797-4CC5-A722-BB6ADCD5A29F}" type="pres">
      <dgm:prSet presAssocID="{3B9C6276-E7E8-4046-89A2-8C4909B2E82C}" presName="desTx" presStyleLbl="revTx" presStyleIdx="4" presStyleCnt="7">
        <dgm:presLayoutVars>
          <dgm:bulletEnabled val="1"/>
        </dgm:presLayoutVars>
      </dgm:prSet>
      <dgm:spPr/>
    </dgm:pt>
    <dgm:pt modelId="{FF372D47-A89B-4CDB-9285-F2EB9E3C4031}" type="pres">
      <dgm:prSet presAssocID="{3B9C6276-E7E8-4046-89A2-8C4909B2E82C}" presName="desBackupRightNorm" presStyleCnt="0"/>
      <dgm:spPr/>
    </dgm:pt>
    <dgm:pt modelId="{D4888FB7-663C-4629-84AD-50774110DD85}" type="pres">
      <dgm:prSet presAssocID="{12B4C549-4F4A-4D16-9B89-13C54814F76D}" presName="desSpace" presStyleCnt="0"/>
      <dgm:spPr/>
    </dgm:pt>
    <dgm:pt modelId="{CE7D6A95-BE08-48EF-BB1E-7E88BE8E89F5}" type="pres">
      <dgm:prSet presAssocID="{DF8A15CE-BBF1-4F8F-90FF-2D2C4A2C9B32}" presName="desBackupLeftNorm" presStyleCnt="0"/>
      <dgm:spPr/>
    </dgm:pt>
    <dgm:pt modelId="{BF0D35D9-C99F-4EEA-8BDF-3724EDE19AF6}" type="pres">
      <dgm:prSet presAssocID="{DF8A15CE-BBF1-4F8F-90FF-2D2C4A2C9B32}" presName="desComposite" presStyleCnt="0"/>
      <dgm:spPr/>
    </dgm:pt>
    <dgm:pt modelId="{2F5AE753-CD13-4A11-9FA8-8D6CC0E302AE}" type="pres">
      <dgm:prSet presAssocID="{DF8A15CE-BBF1-4F8F-90FF-2D2C4A2C9B32}" presName="desCircle" presStyleLbl="node1" presStyleIdx="1" presStyleCnt="2"/>
      <dgm:spPr/>
    </dgm:pt>
    <dgm:pt modelId="{22885BB8-9A90-4FCE-B786-0AE3CF035EFA}" type="pres">
      <dgm:prSet presAssocID="{DF8A15CE-BBF1-4F8F-90FF-2D2C4A2C9B32}" presName="chTx" presStyleLbl="revTx" presStyleIdx="5" presStyleCnt="7"/>
      <dgm:spPr/>
      <dgm:t>
        <a:bodyPr/>
        <a:lstStyle/>
        <a:p>
          <a:endParaRPr lang="ru-RU"/>
        </a:p>
      </dgm:t>
    </dgm:pt>
    <dgm:pt modelId="{96C7166C-71CB-49E2-84A2-387FA6D9C2CE}" type="pres">
      <dgm:prSet presAssocID="{DF8A15CE-BBF1-4F8F-90FF-2D2C4A2C9B32}" presName="desTx" presStyleLbl="revTx" presStyleIdx="6" presStyleCnt="7">
        <dgm:presLayoutVars>
          <dgm:bulletEnabled val="1"/>
        </dgm:presLayoutVars>
      </dgm:prSet>
      <dgm:spPr/>
    </dgm:pt>
    <dgm:pt modelId="{0AFA08E9-D452-4B3B-98E5-0B0F9F74FFF9}" type="pres">
      <dgm:prSet presAssocID="{DF8A15CE-BBF1-4F8F-90FF-2D2C4A2C9B32}" presName="desBackupRightNorm" presStyleCnt="0"/>
      <dgm:spPr/>
    </dgm:pt>
    <dgm:pt modelId="{FC0EA95D-2623-4C38-91D7-F34DA5E70887}" type="pres">
      <dgm:prSet presAssocID="{3DCCBFA8-8D7C-4C7D-B3EE-C93F5CE8F59C}" presName="desSpace" presStyleCnt="0"/>
      <dgm:spPr/>
    </dgm:pt>
  </dgm:ptLst>
  <dgm:cxnLst>
    <dgm:cxn modelId="{CF28C923-D414-4FFA-A3E4-0DDDBD25A06D}" type="presOf" srcId="{3B9C6276-E7E8-4046-89A2-8C4909B2E82C}" destId="{1897C34A-A9A3-452B-AD54-AB90A6C4946C}" srcOrd="0" destOrd="0" presId="urn:microsoft.com/office/officeart/2008/layout/CircleAccentTimeline"/>
    <dgm:cxn modelId="{2C4E091F-625A-4F19-9D6C-2D8353442FE3}" srcId="{4091C060-2891-4BF2-834E-77FA4D952386}" destId="{B0EF7212-B325-41F2-BBAC-EA763AFA427B}" srcOrd="2" destOrd="0" parTransId="{097AD375-A821-4AC2-B651-6CC9CD606894}" sibTransId="{F65EC500-95E1-4CF5-B15E-173B330D4C24}"/>
    <dgm:cxn modelId="{BFEC3F8C-E53F-4FFC-BD47-303036AB4F30}" srcId="{4091C060-2891-4BF2-834E-77FA4D952386}" destId="{7A1FB814-5876-499A-A1F6-FFBFE39D17DB}" srcOrd="0" destOrd="0" parTransId="{7D1B1CED-C1D9-4F9C-B697-AC1A83738291}" sibTransId="{07C3A137-74A9-4D42-AE20-35E2B833A2EE}"/>
    <dgm:cxn modelId="{03D25562-397E-4DE6-9AC8-E28D22F6EC1B}" type="presOf" srcId="{4091C060-2891-4BF2-834E-77FA4D952386}" destId="{11482961-217A-42BA-84AD-FB0C9335D2EB}" srcOrd="0" destOrd="0" presId="urn:microsoft.com/office/officeart/2008/layout/CircleAccentTimeline"/>
    <dgm:cxn modelId="{901C5EB1-C6F4-4B82-84B0-B45E6276919E}" type="presOf" srcId="{DF8A15CE-BBF1-4F8F-90FF-2D2C4A2C9B32}" destId="{22885BB8-9A90-4FCE-B786-0AE3CF035EFA}" srcOrd="0" destOrd="0" presId="urn:microsoft.com/office/officeart/2008/layout/CircleAccentTimeline"/>
    <dgm:cxn modelId="{1F03A7C0-290E-4754-B99B-3B661D989C4B}" type="presOf" srcId="{F0FC2F09-651C-43E2-97EC-515C85E09339}" destId="{6E24D4BF-7EE1-477E-BDB6-C8882C289931}" srcOrd="0" destOrd="0" presId="urn:microsoft.com/office/officeart/2008/layout/CircleAccentTimeline"/>
    <dgm:cxn modelId="{54ADFCD2-044E-42B9-8FCB-26E53D3A26A4}" type="presOf" srcId="{7A1FB814-5876-499A-A1F6-FFBFE39D17DB}" destId="{9E96D7D7-9AD9-46D6-ABB3-0B5276AC1CB9}" srcOrd="0" destOrd="0" presId="urn:microsoft.com/office/officeart/2008/layout/CircleAccentTimeline"/>
    <dgm:cxn modelId="{C50A4689-9E19-4027-9856-1C4AC53FC252}" srcId="{B0EF7212-B325-41F2-BBAC-EA763AFA427B}" destId="{DF8A15CE-BBF1-4F8F-90FF-2D2C4A2C9B32}" srcOrd="1" destOrd="0" parTransId="{C3D428AE-35B1-4DE5-AF9B-E5FE65E2E3D8}" sibTransId="{3DCCBFA8-8D7C-4C7D-B3EE-C93F5CE8F59C}"/>
    <dgm:cxn modelId="{5CB31FAA-5992-4851-AD08-86C26800FFED}" srcId="{4091C060-2891-4BF2-834E-77FA4D952386}" destId="{F0FC2F09-651C-43E2-97EC-515C85E09339}" srcOrd="1" destOrd="0" parTransId="{22AC505F-7167-4A97-B57B-6FC3A600E9B0}" sibTransId="{C0E4C3D6-263C-4DDC-AA5C-D4B4FF99396C}"/>
    <dgm:cxn modelId="{BDD50F68-C463-4F84-98DD-D257A72C8099}" type="presOf" srcId="{B0EF7212-B325-41F2-BBAC-EA763AFA427B}" destId="{20CE1614-0C57-41D3-93FD-19FEC014C511}" srcOrd="0" destOrd="0" presId="urn:microsoft.com/office/officeart/2008/layout/CircleAccentTimeline"/>
    <dgm:cxn modelId="{99E77B7A-E752-40CB-A02B-1080157292C5}" srcId="{B0EF7212-B325-41F2-BBAC-EA763AFA427B}" destId="{3B9C6276-E7E8-4046-89A2-8C4909B2E82C}" srcOrd="0" destOrd="0" parTransId="{08AFF857-BD94-48CA-A328-7966F252B32E}" sibTransId="{12B4C549-4F4A-4D16-9B89-13C54814F76D}"/>
    <dgm:cxn modelId="{C2D46140-6CAA-4F80-BE48-BC1771F2071C}" type="presParOf" srcId="{11482961-217A-42BA-84AD-FB0C9335D2EB}" destId="{446841D1-3550-4CDF-B9B4-4ECC0C110922}" srcOrd="0" destOrd="0" presId="urn:microsoft.com/office/officeart/2008/layout/CircleAccentTimeline"/>
    <dgm:cxn modelId="{0C05EB2A-930F-4E15-A8EA-09BFABB29183}" type="presParOf" srcId="{446841D1-3550-4CDF-B9B4-4ECC0C110922}" destId="{3CDDF093-2997-4734-B9FF-883C5A9C3025}" srcOrd="0" destOrd="0" presId="urn:microsoft.com/office/officeart/2008/layout/CircleAccentTimeline"/>
    <dgm:cxn modelId="{4DD28A58-EF5B-4055-99FC-8264E2C84394}" type="presParOf" srcId="{446841D1-3550-4CDF-B9B4-4ECC0C110922}" destId="{9E96D7D7-9AD9-46D6-ABB3-0B5276AC1CB9}" srcOrd="1" destOrd="0" presId="urn:microsoft.com/office/officeart/2008/layout/CircleAccentTimeline"/>
    <dgm:cxn modelId="{1B8B47DF-AE51-4CCA-BB11-601AA2493070}" type="presParOf" srcId="{446841D1-3550-4CDF-B9B4-4ECC0C110922}" destId="{AD83AE3A-435D-4220-AAE3-AC8DA4645454}" srcOrd="2" destOrd="0" presId="urn:microsoft.com/office/officeart/2008/layout/CircleAccentTimeline"/>
    <dgm:cxn modelId="{7624FF8B-D1D7-4CEE-9E9F-F6E388802ED4}" type="presParOf" srcId="{11482961-217A-42BA-84AD-FB0C9335D2EB}" destId="{5501AC2A-4988-4D9C-87AB-34D12234A5A2}" srcOrd="1" destOrd="0" presId="urn:microsoft.com/office/officeart/2008/layout/CircleAccentTimeline"/>
    <dgm:cxn modelId="{5897B89F-0CA0-4A58-9035-5F9DB1C10CAA}" type="presParOf" srcId="{11482961-217A-42BA-84AD-FB0C9335D2EB}" destId="{65063167-DC13-4BA7-992A-B2FE152513A8}" srcOrd="2" destOrd="0" presId="urn:microsoft.com/office/officeart/2008/layout/CircleAccentTimeline"/>
    <dgm:cxn modelId="{9B176A6F-CA0F-4F3B-AD29-43946421EEFF}" type="presParOf" srcId="{11482961-217A-42BA-84AD-FB0C9335D2EB}" destId="{02553D7F-1A65-4C56-97EF-6F029A382CC8}" srcOrd="3" destOrd="0" presId="urn:microsoft.com/office/officeart/2008/layout/CircleAccentTimeline"/>
    <dgm:cxn modelId="{8D1E9872-DA40-4404-A963-A4E1AC79B195}" type="presParOf" srcId="{02553D7F-1A65-4C56-97EF-6F029A382CC8}" destId="{F2B1C3F1-4A73-465C-8B0C-FA6C2B31D4C0}" srcOrd="0" destOrd="0" presId="urn:microsoft.com/office/officeart/2008/layout/CircleAccentTimeline"/>
    <dgm:cxn modelId="{1E7CE546-ACA6-41AF-820F-1255B55744CF}" type="presParOf" srcId="{02553D7F-1A65-4C56-97EF-6F029A382CC8}" destId="{6E24D4BF-7EE1-477E-BDB6-C8882C289931}" srcOrd="1" destOrd="0" presId="urn:microsoft.com/office/officeart/2008/layout/CircleAccentTimeline"/>
    <dgm:cxn modelId="{C183D873-FD9E-4979-9E95-AB5263412C45}" type="presParOf" srcId="{02553D7F-1A65-4C56-97EF-6F029A382CC8}" destId="{94CB1CB3-F539-4281-845A-4E6B7CB6B716}" srcOrd="2" destOrd="0" presId="urn:microsoft.com/office/officeart/2008/layout/CircleAccentTimeline"/>
    <dgm:cxn modelId="{E7FD39E0-3821-495F-A626-EFC505DF8CDA}" type="presParOf" srcId="{11482961-217A-42BA-84AD-FB0C9335D2EB}" destId="{3C693347-0702-400A-9D06-06A12853E195}" srcOrd="4" destOrd="0" presId="urn:microsoft.com/office/officeart/2008/layout/CircleAccentTimeline"/>
    <dgm:cxn modelId="{136DCFFA-DAEA-4CC1-9C76-2D3AE3F78A94}" type="presParOf" srcId="{11482961-217A-42BA-84AD-FB0C9335D2EB}" destId="{2F3CC2DD-DB56-47AB-AB42-8E8ECAF74676}" srcOrd="5" destOrd="0" presId="urn:microsoft.com/office/officeart/2008/layout/CircleAccentTimeline"/>
    <dgm:cxn modelId="{694678F8-A7CC-481E-8E4A-B5CF4EF40284}" type="presParOf" srcId="{11482961-217A-42BA-84AD-FB0C9335D2EB}" destId="{2C819BF0-509D-4913-A4B5-99794822F4F8}" srcOrd="6" destOrd="0" presId="urn:microsoft.com/office/officeart/2008/layout/CircleAccentTimeline"/>
    <dgm:cxn modelId="{DBC707AB-FB6B-4BBA-AB54-FAB64F4CAFC6}" type="presParOf" srcId="{2C819BF0-509D-4913-A4B5-99794822F4F8}" destId="{36BB7B98-FA40-42FD-94C0-97D0A8838E33}" srcOrd="0" destOrd="0" presId="urn:microsoft.com/office/officeart/2008/layout/CircleAccentTimeline"/>
    <dgm:cxn modelId="{3E8C330C-FC5D-45EC-8C9F-52AB440C49DC}" type="presParOf" srcId="{2C819BF0-509D-4913-A4B5-99794822F4F8}" destId="{20CE1614-0C57-41D3-93FD-19FEC014C511}" srcOrd="1" destOrd="0" presId="urn:microsoft.com/office/officeart/2008/layout/CircleAccentTimeline"/>
    <dgm:cxn modelId="{4BA418F8-CA06-4743-861F-F0027C15D7B8}" type="presParOf" srcId="{2C819BF0-509D-4913-A4B5-99794822F4F8}" destId="{D2CA743B-98CB-468F-8C93-E40A7DACF5DA}" srcOrd="2" destOrd="0" presId="urn:microsoft.com/office/officeart/2008/layout/CircleAccentTimeline"/>
    <dgm:cxn modelId="{F888E42B-054C-468B-B8F3-9A5DF09387E8}" type="presParOf" srcId="{11482961-217A-42BA-84AD-FB0C9335D2EB}" destId="{B847B57D-852B-4476-8F1D-5BBC50412EA1}" srcOrd="7" destOrd="0" presId="urn:microsoft.com/office/officeart/2008/layout/CircleAccentTimeline"/>
    <dgm:cxn modelId="{A40CB01C-C3D3-478B-A488-BF78FCF9A712}" type="presParOf" srcId="{11482961-217A-42BA-84AD-FB0C9335D2EB}" destId="{C5B762B2-4B6C-4955-A2E4-8D3BA43B1A47}" srcOrd="8" destOrd="0" presId="urn:microsoft.com/office/officeart/2008/layout/CircleAccentTimeline"/>
    <dgm:cxn modelId="{C3A4BFC7-D964-486A-B795-93D6CD4BA239}" type="presParOf" srcId="{11482961-217A-42BA-84AD-FB0C9335D2EB}" destId="{D60675FE-9C54-410A-B55A-B27A7B1793FC}" srcOrd="9" destOrd="0" presId="urn:microsoft.com/office/officeart/2008/layout/CircleAccentTimeline"/>
    <dgm:cxn modelId="{6EA6F866-7752-4973-8D69-900696BAF766}" type="presParOf" srcId="{11482961-217A-42BA-84AD-FB0C9335D2EB}" destId="{E42C962C-67D6-4DAA-80AE-BCCAA289626F}" srcOrd="10" destOrd="0" presId="urn:microsoft.com/office/officeart/2008/layout/CircleAccentTimeline"/>
    <dgm:cxn modelId="{F78869FC-D8D3-4FCB-8E5C-E75534AB8CAA}" type="presParOf" srcId="{E42C962C-67D6-4DAA-80AE-BCCAA289626F}" destId="{BA7D7C06-D72B-4835-92CD-BFBFAC7C1F0A}" srcOrd="0" destOrd="0" presId="urn:microsoft.com/office/officeart/2008/layout/CircleAccentTimeline"/>
    <dgm:cxn modelId="{38F1A5A7-5BC1-47F6-8282-F49A013379FE}" type="presParOf" srcId="{E42C962C-67D6-4DAA-80AE-BCCAA289626F}" destId="{1897C34A-A9A3-452B-AD54-AB90A6C4946C}" srcOrd="1" destOrd="0" presId="urn:microsoft.com/office/officeart/2008/layout/CircleAccentTimeline"/>
    <dgm:cxn modelId="{ABA26E9C-E87C-440B-99F8-C25725DB2540}" type="presParOf" srcId="{E42C962C-67D6-4DAA-80AE-BCCAA289626F}" destId="{0A5B64B0-C797-4CC5-A722-BB6ADCD5A29F}" srcOrd="2" destOrd="0" presId="urn:microsoft.com/office/officeart/2008/layout/CircleAccentTimeline"/>
    <dgm:cxn modelId="{F1C6A805-2DD6-4296-BC33-06ADB27C313C}" type="presParOf" srcId="{11482961-217A-42BA-84AD-FB0C9335D2EB}" destId="{FF372D47-A89B-4CDB-9285-F2EB9E3C4031}" srcOrd="11" destOrd="0" presId="urn:microsoft.com/office/officeart/2008/layout/CircleAccentTimeline"/>
    <dgm:cxn modelId="{80C04178-51D3-4A45-916C-2F2949564A86}" type="presParOf" srcId="{11482961-217A-42BA-84AD-FB0C9335D2EB}" destId="{D4888FB7-663C-4629-84AD-50774110DD85}" srcOrd="12" destOrd="0" presId="urn:microsoft.com/office/officeart/2008/layout/CircleAccentTimeline"/>
    <dgm:cxn modelId="{55C33075-AB44-444C-93FE-31B508D2CAC9}" type="presParOf" srcId="{11482961-217A-42BA-84AD-FB0C9335D2EB}" destId="{CE7D6A95-BE08-48EF-BB1E-7E88BE8E89F5}" srcOrd="13" destOrd="0" presId="urn:microsoft.com/office/officeart/2008/layout/CircleAccentTimeline"/>
    <dgm:cxn modelId="{EB52EDBD-6FA4-4304-A23B-5D6F12D6F501}" type="presParOf" srcId="{11482961-217A-42BA-84AD-FB0C9335D2EB}" destId="{BF0D35D9-C99F-4EEA-8BDF-3724EDE19AF6}" srcOrd="14" destOrd="0" presId="urn:microsoft.com/office/officeart/2008/layout/CircleAccentTimeline"/>
    <dgm:cxn modelId="{DD44DA77-37A6-4FB8-ADCF-5A1C6703E19A}" type="presParOf" srcId="{BF0D35D9-C99F-4EEA-8BDF-3724EDE19AF6}" destId="{2F5AE753-CD13-4A11-9FA8-8D6CC0E302AE}" srcOrd="0" destOrd="0" presId="urn:microsoft.com/office/officeart/2008/layout/CircleAccentTimeline"/>
    <dgm:cxn modelId="{FB32FC94-85B4-4C20-BD7C-906461D93C2D}" type="presParOf" srcId="{BF0D35D9-C99F-4EEA-8BDF-3724EDE19AF6}" destId="{22885BB8-9A90-4FCE-B786-0AE3CF035EFA}" srcOrd="1" destOrd="0" presId="urn:microsoft.com/office/officeart/2008/layout/CircleAccentTimeline"/>
    <dgm:cxn modelId="{7224D72C-AF2E-4466-8660-3CF831D6C35F}" type="presParOf" srcId="{BF0D35D9-C99F-4EEA-8BDF-3724EDE19AF6}" destId="{96C7166C-71CB-49E2-84A2-387FA6D9C2CE}" srcOrd="2" destOrd="0" presId="urn:microsoft.com/office/officeart/2008/layout/CircleAccentTimeline"/>
    <dgm:cxn modelId="{BCF15A1F-869F-4EA0-AF5E-5AF19ED971CB}" type="presParOf" srcId="{11482961-217A-42BA-84AD-FB0C9335D2EB}" destId="{0AFA08E9-D452-4B3B-98E5-0B0F9F74FFF9}" srcOrd="15" destOrd="0" presId="urn:microsoft.com/office/officeart/2008/layout/CircleAccentTimeline"/>
    <dgm:cxn modelId="{9FFD1E2E-57F2-4736-B3CB-5C0549A5850F}" type="presParOf" srcId="{11482961-217A-42BA-84AD-FB0C9335D2EB}" destId="{FC0EA95D-2623-4C38-91D7-F34DA5E70887}" srcOrd="1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97D776-2130-4E0F-A32A-E7DBA1BD076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3A609C4-BD17-4BBD-A239-F349F2C74B76}">
      <dgm:prSet phldrT="[Текст]"/>
      <dgm:spPr/>
      <dgm:t>
        <a:bodyPr/>
        <a:lstStyle/>
        <a:p>
          <a:r>
            <a:rPr lang="ru-RU" dirty="0" err="1" smtClean="0"/>
            <a:t>Квазигосударственная</a:t>
          </a:r>
          <a:r>
            <a:rPr lang="ru-RU" dirty="0" smtClean="0"/>
            <a:t> система стандартизации</a:t>
          </a:r>
          <a:endParaRPr lang="ru-RU" dirty="0"/>
        </a:p>
      </dgm:t>
    </dgm:pt>
    <dgm:pt modelId="{963D2A8C-39D9-46AD-BC6A-441BF5F52031}" type="parTrans" cxnId="{D4057F45-3751-4346-9034-8A535770EF8B}">
      <dgm:prSet/>
      <dgm:spPr/>
      <dgm:t>
        <a:bodyPr/>
        <a:lstStyle/>
        <a:p>
          <a:endParaRPr lang="ru-RU"/>
        </a:p>
      </dgm:t>
    </dgm:pt>
    <dgm:pt modelId="{62613E1F-9543-4A56-9511-20991468ECC4}" type="sibTrans" cxnId="{D4057F45-3751-4346-9034-8A535770EF8B}">
      <dgm:prSet/>
      <dgm:spPr/>
      <dgm:t>
        <a:bodyPr/>
        <a:lstStyle/>
        <a:p>
          <a:endParaRPr lang="ru-RU"/>
        </a:p>
      </dgm:t>
    </dgm:pt>
    <dgm:pt modelId="{AE498B0A-0AEF-4F82-B47E-A4DC4A55345E}">
      <dgm:prSet phldrT="[Текст]" custT="1"/>
      <dgm:spPr/>
      <dgm:t>
        <a:bodyPr/>
        <a:lstStyle/>
        <a:p>
          <a:r>
            <a:rPr lang="ru-RU" sz="1600" dirty="0" smtClean="0"/>
            <a:t>Правовые гарантии для разработчиков</a:t>
          </a:r>
        </a:p>
        <a:p>
          <a:endParaRPr lang="ru-RU" sz="1600" dirty="0" smtClean="0"/>
        </a:p>
      </dgm:t>
    </dgm:pt>
    <dgm:pt modelId="{64582BB8-A209-4E05-9F62-54C6E081EDD8}" type="parTrans" cxnId="{0C15B31A-07EF-49B7-A87C-3D56A56A1BC2}">
      <dgm:prSet/>
      <dgm:spPr/>
      <dgm:t>
        <a:bodyPr/>
        <a:lstStyle/>
        <a:p>
          <a:endParaRPr lang="ru-RU"/>
        </a:p>
      </dgm:t>
    </dgm:pt>
    <dgm:pt modelId="{85ED6F5C-0962-4066-B7A8-0E7346677780}" type="sibTrans" cxnId="{0C15B31A-07EF-49B7-A87C-3D56A56A1BC2}">
      <dgm:prSet/>
      <dgm:spPr/>
      <dgm:t>
        <a:bodyPr/>
        <a:lstStyle/>
        <a:p>
          <a:endParaRPr lang="ru-RU"/>
        </a:p>
      </dgm:t>
    </dgm:pt>
    <dgm:pt modelId="{E19BDF3E-4294-4B42-A65F-8F165A513F27}">
      <dgm:prSet phldrT="[Текст]"/>
      <dgm:spPr/>
      <dgm:t>
        <a:bodyPr/>
        <a:lstStyle/>
        <a:p>
          <a:r>
            <a:rPr lang="ru-RU" dirty="0" smtClean="0"/>
            <a:t>Национальная система стандартизации</a:t>
          </a:r>
          <a:endParaRPr lang="ru-RU" dirty="0"/>
        </a:p>
      </dgm:t>
    </dgm:pt>
    <dgm:pt modelId="{3BB398EE-9456-4C0F-AB6C-71ED6B9882B3}" type="parTrans" cxnId="{E34D6E68-1FFA-4321-9DE6-32FE02B89C20}">
      <dgm:prSet/>
      <dgm:spPr/>
      <dgm:t>
        <a:bodyPr/>
        <a:lstStyle/>
        <a:p>
          <a:endParaRPr lang="ru-RU"/>
        </a:p>
      </dgm:t>
    </dgm:pt>
    <dgm:pt modelId="{267FE205-E154-49D4-B3DE-039C86E98C93}" type="sibTrans" cxnId="{E34D6E68-1FFA-4321-9DE6-32FE02B89C20}">
      <dgm:prSet/>
      <dgm:spPr/>
      <dgm:t>
        <a:bodyPr/>
        <a:lstStyle/>
        <a:p>
          <a:endParaRPr lang="ru-RU"/>
        </a:p>
      </dgm:t>
    </dgm:pt>
    <dgm:pt modelId="{F2CA5EFE-3700-4694-96F9-C5A17E2426BD}">
      <dgm:prSet phldrT="[Текст]" custT="1"/>
      <dgm:spPr/>
      <dgm:t>
        <a:bodyPr/>
        <a:lstStyle/>
        <a:p>
          <a:pPr algn="ctr"/>
          <a:endParaRPr lang="ru-RU" sz="1600" dirty="0" smtClean="0"/>
        </a:p>
        <a:p>
          <a:pPr algn="ctr"/>
          <a:endParaRPr lang="ru-RU" sz="1600" dirty="0" smtClean="0"/>
        </a:p>
        <a:p>
          <a:pPr algn="l"/>
          <a:r>
            <a:rPr lang="en-US" sz="1600" dirty="0" smtClean="0"/>
            <a:t>1</a:t>
          </a:r>
          <a:r>
            <a:rPr lang="ru-RU" sz="1600" dirty="0" smtClean="0"/>
            <a:t>.Понятные «правила игры»</a:t>
          </a:r>
        </a:p>
        <a:p>
          <a:pPr algn="l"/>
          <a:r>
            <a:rPr lang="ru-RU" sz="1600" dirty="0" smtClean="0"/>
            <a:t>2.Сокращение государственного заказа на разработку стандартов</a:t>
          </a:r>
        </a:p>
        <a:p>
          <a:pPr algn="l"/>
          <a:r>
            <a:rPr lang="ru-RU" sz="1600" dirty="0" smtClean="0"/>
            <a:t>3.Создание необходимой инфраструктуры для стандартизации</a:t>
          </a:r>
        </a:p>
        <a:p>
          <a:pPr algn="l"/>
          <a:r>
            <a:rPr lang="ru-RU" sz="1600" dirty="0" smtClean="0"/>
            <a:t>4.Расширение применения стандартов в регуляторной и закупочной политике</a:t>
          </a:r>
          <a:endParaRPr lang="ru-RU" sz="1600" dirty="0"/>
        </a:p>
      </dgm:t>
    </dgm:pt>
    <dgm:pt modelId="{A16B46E3-37BF-468F-A391-C28ECEE0E03E}" type="parTrans" cxnId="{2D0E0251-1C7B-4137-BB3E-19C1AAD3D007}">
      <dgm:prSet/>
      <dgm:spPr/>
      <dgm:t>
        <a:bodyPr/>
        <a:lstStyle/>
        <a:p>
          <a:endParaRPr lang="ru-RU"/>
        </a:p>
      </dgm:t>
    </dgm:pt>
    <dgm:pt modelId="{DEB76655-9143-4848-83E1-C54332D5FBA1}" type="sibTrans" cxnId="{2D0E0251-1C7B-4137-BB3E-19C1AAD3D007}">
      <dgm:prSet/>
      <dgm:spPr/>
      <dgm:t>
        <a:bodyPr/>
        <a:lstStyle/>
        <a:p>
          <a:endParaRPr lang="ru-RU"/>
        </a:p>
      </dgm:t>
    </dgm:pt>
    <dgm:pt modelId="{24D6104D-2044-4B3E-8C09-E2E91815534C}">
      <dgm:prSet phldrT="[Текст]"/>
      <dgm:spPr/>
      <dgm:t>
        <a:bodyPr/>
        <a:lstStyle/>
        <a:p>
          <a:r>
            <a:rPr lang="ru-RU" dirty="0" smtClean="0"/>
            <a:t>ЗАКОН</a:t>
          </a:r>
          <a:endParaRPr lang="ru-RU" dirty="0"/>
        </a:p>
      </dgm:t>
    </dgm:pt>
    <dgm:pt modelId="{DBDAEB92-BD6F-41EB-9A1D-610B3325EB3E}" type="parTrans" cxnId="{CE656792-71BB-4984-A487-606AAE81A1E4}">
      <dgm:prSet/>
      <dgm:spPr/>
      <dgm:t>
        <a:bodyPr/>
        <a:lstStyle/>
        <a:p>
          <a:endParaRPr lang="ru-RU"/>
        </a:p>
      </dgm:t>
    </dgm:pt>
    <dgm:pt modelId="{623BA42D-CF5F-44B0-BAAD-F0C7366220D9}" type="sibTrans" cxnId="{CE656792-71BB-4984-A487-606AAE81A1E4}">
      <dgm:prSet/>
      <dgm:spPr/>
      <dgm:t>
        <a:bodyPr/>
        <a:lstStyle/>
        <a:p>
          <a:endParaRPr lang="ru-RU"/>
        </a:p>
      </dgm:t>
    </dgm:pt>
    <dgm:pt modelId="{C1D30044-21AC-4E15-9DEB-DD1CCD2ADE60}">
      <dgm:prSet phldrT="[Текст]" custT="1"/>
      <dgm:spPr/>
      <dgm:t>
        <a:bodyPr/>
        <a:lstStyle/>
        <a:p>
          <a:pPr algn="l"/>
          <a:r>
            <a:rPr lang="ru-RU" sz="1600" dirty="0" smtClean="0"/>
            <a:t>Административное планирование</a:t>
          </a:r>
          <a:endParaRPr lang="ru-RU" sz="1600" dirty="0"/>
        </a:p>
      </dgm:t>
    </dgm:pt>
    <dgm:pt modelId="{5B05B219-0E9D-4AE0-B603-FFB7337651BC}" type="parTrans" cxnId="{4EDFBB08-1AD4-4774-9B4F-8B53C49C7EB7}">
      <dgm:prSet/>
      <dgm:spPr/>
      <dgm:t>
        <a:bodyPr/>
        <a:lstStyle/>
        <a:p>
          <a:endParaRPr lang="ru-RU"/>
        </a:p>
      </dgm:t>
    </dgm:pt>
    <dgm:pt modelId="{1228EEB8-7F63-48C6-9B4A-44005DAE2072}" type="sibTrans" cxnId="{4EDFBB08-1AD4-4774-9B4F-8B53C49C7EB7}">
      <dgm:prSet/>
      <dgm:spPr/>
      <dgm:t>
        <a:bodyPr/>
        <a:lstStyle/>
        <a:p>
          <a:endParaRPr lang="ru-RU"/>
        </a:p>
      </dgm:t>
    </dgm:pt>
    <dgm:pt modelId="{B17C6708-CBC2-4058-A0C1-70FF1CE88FBC}">
      <dgm:prSet phldrT="[Текст]" custT="1"/>
      <dgm:spPr/>
      <dgm:t>
        <a:bodyPr/>
        <a:lstStyle/>
        <a:p>
          <a:pPr algn="l"/>
          <a:r>
            <a:rPr lang="ru-RU" sz="1600" dirty="0" smtClean="0"/>
            <a:t>Добровольность применения</a:t>
          </a:r>
          <a:endParaRPr lang="ru-RU" sz="1600" dirty="0"/>
        </a:p>
      </dgm:t>
    </dgm:pt>
    <dgm:pt modelId="{B8C2FFC9-389C-4993-B630-7F4DD0F3668B}" type="parTrans" cxnId="{435333AC-E4DC-493D-8D34-A30B23C5BE6F}">
      <dgm:prSet/>
      <dgm:spPr/>
      <dgm:t>
        <a:bodyPr/>
        <a:lstStyle/>
        <a:p>
          <a:endParaRPr lang="ru-RU"/>
        </a:p>
      </dgm:t>
    </dgm:pt>
    <dgm:pt modelId="{66D1B26A-1BCA-4726-A8E2-C2893A116EDB}" type="sibTrans" cxnId="{435333AC-E4DC-493D-8D34-A30B23C5BE6F}">
      <dgm:prSet/>
      <dgm:spPr/>
      <dgm:t>
        <a:bodyPr/>
        <a:lstStyle/>
        <a:p>
          <a:endParaRPr lang="ru-RU"/>
        </a:p>
      </dgm:t>
    </dgm:pt>
    <dgm:pt modelId="{0C6F4473-86E7-490F-A0D0-B9D3409E179B}">
      <dgm:prSet phldrT="[Текст]" custT="1"/>
      <dgm:spPr/>
      <dgm:t>
        <a:bodyPr/>
        <a:lstStyle/>
        <a:p>
          <a:pPr algn="l"/>
          <a:r>
            <a:rPr lang="ru-RU" sz="1600" dirty="0" smtClean="0"/>
            <a:t>Прямое бюджетное финансирование</a:t>
          </a:r>
          <a:endParaRPr lang="ru-RU" sz="1600" dirty="0"/>
        </a:p>
      </dgm:t>
    </dgm:pt>
    <dgm:pt modelId="{8687A2E5-7E52-453E-95A1-6FB4BABF0ABA}" type="parTrans" cxnId="{D0C19F24-DA49-48A5-A65E-C12AA07969FF}">
      <dgm:prSet/>
      <dgm:spPr/>
      <dgm:t>
        <a:bodyPr/>
        <a:lstStyle/>
        <a:p>
          <a:endParaRPr lang="ru-RU"/>
        </a:p>
      </dgm:t>
    </dgm:pt>
    <dgm:pt modelId="{F8A4AED0-7297-405C-B986-7919A5C1CE47}" type="sibTrans" cxnId="{D0C19F24-DA49-48A5-A65E-C12AA07969FF}">
      <dgm:prSet/>
      <dgm:spPr/>
      <dgm:t>
        <a:bodyPr/>
        <a:lstStyle/>
        <a:p>
          <a:endParaRPr lang="ru-RU"/>
        </a:p>
      </dgm:t>
    </dgm:pt>
    <dgm:pt modelId="{221EB2C4-3D7C-4D2C-B93D-A2F51A5723AB}" type="pres">
      <dgm:prSet presAssocID="{8A97D776-2130-4E0F-A32A-E7DBA1BD076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C0B7AA-8213-4A9E-9748-F6344BECAB3F}" type="pres">
      <dgm:prSet presAssocID="{F3A609C4-BD17-4BBD-A239-F349F2C74B76}" presName="chaos" presStyleCnt="0"/>
      <dgm:spPr/>
    </dgm:pt>
    <dgm:pt modelId="{A16BCC47-E2BF-4042-83ED-A3BA2ACF69A4}" type="pres">
      <dgm:prSet presAssocID="{F3A609C4-BD17-4BBD-A239-F349F2C74B76}" presName="parTx1" presStyleLbl="revTx" presStyleIdx="0" presStyleCnt="5"/>
      <dgm:spPr/>
      <dgm:t>
        <a:bodyPr/>
        <a:lstStyle/>
        <a:p>
          <a:endParaRPr lang="ru-RU"/>
        </a:p>
      </dgm:t>
    </dgm:pt>
    <dgm:pt modelId="{61E7C90B-877E-4AC9-81C6-033B11B8031B}" type="pres">
      <dgm:prSet presAssocID="{F3A609C4-BD17-4BBD-A239-F349F2C74B76}" presName="desTx1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2D992-EC0C-4E1B-8E7D-30623477A06D}" type="pres">
      <dgm:prSet presAssocID="{F3A609C4-BD17-4BBD-A239-F349F2C74B76}" presName="c1" presStyleLbl="node1" presStyleIdx="0" presStyleCnt="19"/>
      <dgm:spPr/>
    </dgm:pt>
    <dgm:pt modelId="{3684E778-EE4F-4C43-A0A2-DCF46FD2DD8B}" type="pres">
      <dgm:prSet presAssocID="{F3A609C4-BD17-4BBD-A239-F349F2C74B76}" presName="c2" presStyleLbl="node1" presStyleIdx="1" presStyleCnt="19"/>
      <dgm:spPr/>
    </dgm:pt>
    <dgm:pt modelId="{4A8B5A50-4044-418B-BD56-86BD02EF275B}" type="pres">
      <dgm:prSet presAssocID="{F3A609C4-BD17-4BBD-A239-F349F2C74B76}" presName="c3" presStyleLbl="node1" presStyleIdx="2" presStyleCnt="19"/>
      <dgm:spPr/>
    </dgm:pt>
    <dgm:pt modelId="{B2DBADE0-EB67-4FF7-B49A-5EF81DD6C3DE}" type="pres">
      <dgm:prSet presAssocID="{F3A609C4-BD17-4BBD-A239-F349F2C74B76}" presName="c4" presStyleLbl="node1" presStyleIdx="3" presStyleCnt="19"/>
      <dgm:spPr/>
    </dgm:pt>
    <dgm:pt modelId="{318E0F2B-13DE-45B1-B14A-765D87A0C7E3}" type="pres">
      <dgm:prSet presAssocID="{F3A609C4-BD17-4BBD-A239-F349F2C74B76}" presName="c5" presStyleLbl="node1" presStyleIdx="4" presStyleCnt="19"/>
      <dgm:spPr/>
    </dgm:pt>
    <dgm:pt modelId="{A282C114-4E96-474D-B27D-588649C3AAFD}" type="pres">
      <dgm:prSet presAssocID="{F3A609C4-BD17-4BBD-A239-F349F2C74B76}" presName="c6" presStyleLbl="node1" presStyleIdx="5" presStyleCnt="19"/>
      <dgm:spPr/>
    </dgm:pt>
    <dgm:pt modelId="{85EE65A7-4A19-4C36-84B4-4ACBB04570EE}" type="pres">
      <dgm:prSet presAssocID="{F3A609C4-BD17-4BBD-A239-F349F2C74B76}" presName="c7" presStyleLbl="node1" presStyleIdx="6" presStyleCnt="19"/>
      <dgm:spPr/>
    </dgm:pt>
    <dgm:pt modelId="{A1F96778-0CEF-4BE2-B0E2-F4683B63D6F5}" type="pres">
      <dgm:prSet presAssocID="{F3A609C4-BD17-4BBD-A239-F349F2C74B76}" presName="c8" presStyleLbl="node1" presStyleIdx="7" presStyleCnt="19"/>
      <dgm:spPr/>
    </dgm:pt>
    <dgm:pt modelId="{839D2A0E-02BA-4ACB-B521-6E021316F2DC}" type="pres">
      <dgm:prSet presAssocID="{F3A609C4-BD17-4BBD-A239-F349F2C74B76}" presName="c9" presStyleLbl="node1" presStyleIdx="8" presStyleCnt="19"/>
      <dgm:spPr/>
    </dgm:pt>
    <dgm:pt modelId="{6A34F1A8-614D-46BB-819E-CCFD39F7CAFA}" type="pres">
      <dgm:prSet presAssocID="{F3A609C4-BD17-4BBD-A239-F349F2C74B76}" presName="c10" presStyleLbl="node1" presStyleIdx="9" presStyleCnt="19"/>
      <dgm:spPr/>
    </dgm:pt>
    <dgm:pt modelId="{E4971EF1-FA7E-44EB-8FC6-24A070CCFB8B}" type="pres">
      <dgm:prSet presAssocID="{F3A609C4-BD17-4BBD-A239-F349F2C74B76}" presName="c11" presStyleLbl="node1" presStyleIdx="10" presStyleCnt="19"/>
      <dgm:spPr/>
    </dgm:pt>
    <dgm:pt modelId="{EA84E453-1FD3-4D94-B8B9-0CF7B7F79E1D}" type="pres">
      <dgm:prSet presAssocID="{F3A609C4-BD17-4BBD-A239-F349F2C74B76}" presName="c12" presStyleLbl="node1" presStyleIdx="11" presStyleCnt="19"/>
      <dgm:spPr/>
    </dgm:pt>
    <dgm:pt modelId="{23BE628E-06D2-47C2-9BA0-1A556D740BB9}" type="pres">
      <dgm:prSet presAssocID="{F3A609C4-BD17-4BBD-A239-F349F2C74B76}" presName="c13" presStyleLbl="node1" presStyleIdx="12" presStyleCnt="19"/>
      <dgm:spPr/>
    </dgm:pt>
    <dgm:pt modelId="{928F9A47-3584-46D3-A00A-7CBCBB35FE1D}" type="pres">
      <dgm:prSet presAssocID="{F3A609C4-BD17-4BBD-A239-F349F2C74B76}" presName="c14" presStyleLbl="node1" presStyleIdx="13" presStyleCnt="19"/>
      <dgm:spPr/>
    </dgm:pt>
    <dgm:pt modelId="{4E50FCA0-F5FA-4569-B1D9-B346C2E894B5}" type="pres">
      <dgm:prSet presAssocID="{F3A609C4-BD17-4BBD-A239-F349F2C74B76}" presName="c15" presStyleLbl="node1" presStyleIdx="14" presStyleCnt="19"/>
      <dgm:spPr/>
    </dgm:pt>
    <dgm:pt modelId="{755EFD05-0139-4931-AE87-B1C41D19EB02}" type="pres">
      <dgm:prSet presAssocID="{F3A609C4-BD17-4BBD-A239-F349F2C74B76}" presName="c16" presStyleLbl="node1" presStyleIdx="15" presStyleCnt="19"/>
      <dgm:spPr/>
    </dgm:pt>
    <dgm:pt modelId="{B2D7213F-CBE1-425C-8A35-05C4270D4E40}" type="pres">
      <dgm:prSet presAssocID="{F3A609C4-BD17-4BBD-A239-F349F2C74B76}" presName="c17" presStyleLbl="node1" presStyleIdx="16" presStyleCnt="19"/>
      <dgm:spPr/>
    </dgm:pt>
    <dgm:pt modelId="{E9A9CD85-8638-4EBE-A5C5-50C8C8EA7897}" type="pres">
      <dgm:prSet presAssocID="{F3A609C4-BD17-4BBD-A239-F349F2C74B76}" presName="c18" presStyleLbl="node1" presStyleIdx="17" presStyleCnt="19"/>
      <dgm:spPr/>
    </dgm:pt>
    <dgm:pt modelId="{D82FE2DA-5935-4AD3-A5FF-5FBDD0BD376C}" type="pres">
      <dgm:prSet presAssocID="{62613E1F-9543-4A56-9511-20991468ECC4}" presName="chevronComposite1" presStyleCnt="0"/>
      <dgm:spPr/>
    </dgm:pt>
    <dgm:pt modelId="{F774E4C6-7FBC-497E-89E4-BFE41374D503}" type="pres">
      <dgm:prSet presAssocID="{62613E1F-9543-4A56-9511-20991468ECC4}" presName="chevron1" presStyleLbl="sibTrans2D1" presStyleIdx="0" presStyleCnt="2"/>
      <dgm:spPr/>
    </dgm:pt>
    <dgm:pt modelId="{99ACFF16-0B1B-402A-BE80-C4AFD0102CDE}" type="pres">
      <dgm:prSet presAssocID="{62613E1F-9543-4A56-9511-20991468ECC4}" presName="spChevron1" presStyleCnt="0"/>
      <dgm:spPr/>
    </dgm:pt>
    <dgm:pt modelId="{8DCF8E9B-A312-458E-BD75-9E02C872854A}" type="pres">
      <dgm:prSet presAssocID="{24D6104D-2044-4B3E-8C09-E2E91815534C}" presName="middle" presStyleCnt="0"/>
      <dgm:spPr/>
    </dgm:pt>
    <dgm:pt modelId="{12DB0F4E-1F94-43AB-B1A1-52FE0E5BF6E4}" type="pres">
      <dgm:prSet presAssocID="{24D6104D-2044-4B3E-8C09-E2E91815534C}" presName="parTxMid" presStyleLbl="revTx" presStyleIdx="2" presStyleCnt="5"/>
      <dgm:spPr/>
      <dgm:t>
        <a:bodyPr/>
        <a:lstStyle/>
        <a:p>
          <a:endParaRPr lang="ru-RU"/>
        </a:p>
      </dgm:t>
    </dgm:pt>
    <dgm:pt modelId="{32C039BC-DDBB-41E1-AD53-4399700D26B5}" type="pres">
      <dgm:prSet presAssocID="{24D6104D-2044-4B3E-8C09-E2E91815534C}" presName="desTxMi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2C9B4-F179-4A97-BCDA-B24F506C3775}" type="pres">
      <dgm:prSet presAssocID="{24D6104D-2044-4B3E-8C09-E2E91815534C}" presName="spMid" presStyleCnt="0"/>
      <dgm:spPr/>
    </dgm:pt>
    <dgm:pt modelId="{54D37CCF-B94C-4ACF-AF9A-3DA19116DB40}" type="pres">
      <dgm:prSet presAssocID="{623BA42D-CF5F-44B0-BAAD-F0C7366220D9}" presName="chevronComposite1" presStyleCnt="0"/>
      <dgm:spPr/>
    </dgm:pt>
    <dgm:pt modelId="{31BEDF01-1D70-4401-A92B-90B02F0E15E6}" type="pres">
      <dgm:prSet presAssocID="{623BA42D-CF5F-44B0-BAAD-F0C7366220D9}" presName="chevron1" presStyleLbl="sibTrans2D1" presStyleIdx="1" presStyleCnt="2"/>
      <dgm:spPr/>
    </dgm:pt>
    <dgm:pt modelId="{04D7A812-C6A3-47C2-BC49-258E044A9942}" type="pres">
      <dgm:prSet presAssocID="{623BA42D-CF5F-44B0-BAAD-F0C7366220D9}" presName="spChevron1" presStyleCnt="0"/>
      <dgm:spPr/>
    </dgm:pt>
    <dgm:pt modelId="{BCBA46B9-C011-419D-81C0-52E35A750A0B}" type="pres">
      <dgm:prSet presAssocID="{E19BDF3E-4294-4B42-A65F-8F165A513F27}" presName="last" presStyleCnt="0"/>
      <dgm:spPr/>
    </dgm:pt>
    <dgm:pt modelId="{AE054FF9-7107-4630-A3E5-B83E6135C6BD}" type="pres">
      <dgm:prSet presAssocID="{E19BDF3E-4294-4B42-A65F-8F165A513F27}" presName="circleTx" presStyleLbl="node1" presStyleIdx="18" presStyleCnt="19"/>
      <dgm:spPr/>
      <dgm:t>
        <a:bodyPr/>
        <a:lstStyle/>
        <a:p>
          <a:endParaRPr lang="ru-RU"/>
        </a:p>
      </dgm:t>
    </dgm:pt>
    <dgm:pt modelId="{ED0D0963-732D-46C3-9056-112133A37DC9}" type="pres">
      <dgm:prSet presAssocID="{E19BDF3E-4294-4B42-A65F-8F165A513F27}" presName="desTxN" presStyleLbl="revTx" presStyleIdx="4" presStyleCnt="5" custScaleY="1269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603CA-029D-4E9D-A7F5-E4D077E37622}" type="pres">
      <dgm:prSet presAssocID="{E19BDF3E-4294-4B42-A65F-8F165A513F27}" presName="spN" presStyleCnt="0"/>
      <dgm:spPr/>
    </dgm:pt>
  </dgm:ptLst>
  <dgm:cxnLst>
    <dgm:cxn modelId="{0FBA99ED-809B-4993-A4ED-7178592AA28F}" type="presOf" srcId="{F2CA5EFE-3700-4694-96F9-C5A17E2426BD}" destId="{ED0D0963-732D-46C3-9056-112133A37DC9}" srcOrd="0" destOrd="0" presId="urn:microsoft.com/office/officeart/2009/3/layout/RandomtoResultProcess"/>
    <dgm:cxn modelId="{2F2A5141-050F-48D2-AA00-9C1506B321C4}" type="presOf" srcId="{E19BDF3E-4294-4B42-A65F-8F165A513F27}" destId="{AE054FF9-7107-4630-A3E5-B83E6135C6BD}" srcOrd="0" destOrd="0" presId="urn:microsoft.com/office/officeart/2009/3/layout/RandomtoResultProcess"/>
    <dgm:cxn modelId="{B3523139-C62F-47B1-8FAA-BD782913C7B1}" type="presOf" srcId="{8A97D776-2130-4E0F-A32A-E7DBA1BD0766}" destId="{221EB2C4-3D7C-4D2C-B93D-A2F51A5723AB}" srcOrd="0" destOrd="0" presId="urn:microsoft.com/office/officeart/2009/3/layout/RandomtoResultProcess"/>
    <dgm:cxn modelId="{D4057F45-3751-4346-9034-8A535770EF8B}" srcId="{8A97D776-2130-4E0F-A32A-E7DBA1BD0766}" destId="{F3A609C4-BD17-4BBD-A239-F349F2C74B76}" srcOrd="0" destOrd="0" parTransId="{963D2A8C-39D9-46AD-BC6A-441BF5F52031}" sibTransId="{62613E1F-9543-4A56-9511-20991468ECC4}"/>
    <dgm:cxn modelId="{A5494301-7652-4DAB-A58C-F927277A08F5}" type="presOf" srcId="{C1D30044-21AC-4E15-9DEB-DD1CCD2ADE60}" destId="{61E7C90B-877E-4AC9-81C6-033B11B8031B}" srcOrd="0" destOrd="1" presId="urn:microsoft.com/office/officeart/2009/3/layout/RandomtoResultProcess"/>
    <dgm:cxn modelId="{0C15B31A-07EF-49B7-A87C-3D56A56A1BC2}" srcId="{24D6104D-2044-4B3E-8C09-E2E91815534C}" destId="{AE498B0A-0AEF-4F82-B47E-A4DC4A55345E}" srcOrd="0" destOrd="0" parTransId="{64582BB8-A209-4E05-9F62-54C6E081EDD8}" sibTransId="{85ED6F5C-0962-4066-B7A8-0E7346677780}"/>
    <dgm:cxn modelId="{4EDFBB08-1AD4-4774-9B4F-8B53C49C7EB7}" srcId="{F3A609C4-BD17-4BBD-A239-F349F2C74B76}" destId="{C1D30044-21AC-4E15-9DEB-DD1CCD2ADE60}" srcOrd="1" destOrd="0" parTransId="{5B05B219-0E9D-4AE0-B603-FFB7337651BC}" sibTransId="{1228EEB8-7F63-48C6-9B4A-44005DAE2072}"/>
    <dgm:cxn modelId="{435333AC-E4DC-493D-8D34-A30B23C5BE6F}" srcId="{F3A609C4-BD17-4BBD-A239-F349F2C74B76}" destId="{B17C6708-CBC2-4058-A0C1-70FF1CE88FBC}" srcOrd="2" destOrd="0" parTransId="{B8C2FFC9-389C-4993-B630-7F4DD0F3668B}" sibTransId="{66D1B26A-1BCA-4726-A8E2-C2893A116EDB}"/>
    <dgm:cxn modelId="{986E4CC5-C728-44B2-A89E-3586FE9497B4}" type="presOf" srcId="{B17C6708-CBC2-4058-A0C1-70FF1CE88FBC}" destId="{61E7C90B-877E-4AC9-81C6-033B11B8031B}" srcOrd="0" destOrd="2" presId="urn:microsoft.com/office/officeart/2009/3/layout/RandomtoResultProcess"/>
    <dgm:cxn modelId="{34623233-3010-4645-9B0D-DC1AA7B96D76}" type="presOf" srcId="{AE498B0A-0AEF-4F82-B47E-A4DC4A55345E}" destId="{32C039BC-DDBB-41E1-AD53-4399700D26B5}" srcOrd="0" destOrd="0" presId="urn:microsoft.com/office/officeart/2009/3/layout/RandomtoResultProcess"/>
    <dgm:cxn modelId="{2D0E0251-1C7B-4137-BB3E-19C1AAD3D007}" srcId="{E19BDF3E-4294-4B42-A65F-8F165A513F27}" destId="{F2CA5EFE-3700-4694-96F9-C5A17E2426BD}" srcOrd="0" destOrd="0" parTransId="{A16B46E3-37BF-468F-A391-C28ECEE0E03E}" sibTransId="{DEB76655-9143-4848-83E1-C54332D5FBA1}"/>
    <dgm:cxn modelId="{5F49308B-578B-4C56-8E52-415A6A639562}" type="presOf" srcId="{0C6F4473-86E7-490F-A0D0-B9D3409E179B}" destId="{61E7C90B-877E-4AC9-81C6-033B11B8031B}" srcOrd="0" destOrd="0" presId="urn:microsoft.com/office/officeart/2009/3/layout/RandomtoResultProcess"/>
    <dgm:cxn modelId="{E34D6E68-1FFA-4321-9DE6-32FE02B89C20}" srcId="{8A97D776-2130-4E0F-A32A-E7DBA1BD0766}" destId="{E19BDF3E-4294-4B42-A65F-8F165A513F27}" srcOrd="2" destOrd="0" parTransId="{3BB398EE-9456-4C0F-AB6C-71ED6B9882B3}" sibTransId="{267FE205-E154-49D4-B3DE-039C86E98C93}"/>
    <dgm:cxn modelId="{4943F7C3-1388-480B-8951-13A402DD9E05}" type="presOf" srcId="{F3A609C4-BD17-4BBD-A239-F349F2C74B76}" destId="{A16BCC47-E2BF-4042-83ED-A3BA2ACF69A4}" srcOrd="0" destOrd="0" presId="urn:microsoft.com/office/officeart/2009/3/layout/RandomtoResultProcess"/>
    <dgm:cxn modelId="{66331603-AF17-446E-9FEC-09F7572F18EC}" type="presOf" srcId="{24D6104D-2044-4B3E-8C09-E2E91815534C}" destId="{12DB0F4E-1F94-43AB-B1A1-52FE0E5BF6E4}" srcOrd="0" destOrd="0" presId="urn:microsoft.com/office/officeart/2009/3/layout/RandomtoResultProcess"/>
    <dgm:cxn modelId="{D0C19F24-DA49-48A5-A65E-C12AA07969FF}" srcId="{F3A609C4-BD17-4BBD-A239-F349F2C74B76}" destId="{0C6F4473-86E7-490F-A0D0-B9D3409E179B}" srcOrd="0" destOrd="0" parTransId="{8687A2E5-7E52-453E-95A1-6FB4BABF0ABA}" sibTransId="{F8A4AED0-7297-405C-B986-7919A5C1CE47}"/>
    <dgm:cxn modelId="{CE656792-71BB-4984-A487-606AAE81A1E4}" srcId="{8A97D776-2130-4E0F-A32A-E7DBA1BD0766}" destId="{24D6104D-2044-4B3E-8C09-E2E91815534C}" srcOrd="1" destOrd="0" parTransId="{DBDAEB92-BD6F-41EB-9A1D-610B3325EB3E}" sibTransId="{623BA42D-CF5F-44B0-BAAD-F0C7366220D9}"/>
    <dgm:cxn modelId="{5F886991-E12F-46BC-86E7-F739B906F790}" type="presParOf" srcId="{221EB2C4-3D7C-4D2C-B93D-A2F51A5723AB}" destId="{7DC0B7AA-8213-4A9E-9748-F6344BECAB3F}" srcOrd="0" destOrd="0" presId="urn:microsoft.com/office/officeart/2009/3/layout/RandomtoResultProcess"/>
    <dgm:cxn modelId="{3DD2A51E-7200-460C-9ADC-1404D184A5D1}" type="presParOf" srcId="{7DC0B7AA-8213-4A9E-9748-F6344BECAB3F}" destId="{A16BCC47-E2BF-4042-83ED-A3BA2ACF69A4}" srcOrd="0" destOrd="0" presId="urn:microsoft.com/office/officeart/2009/3/layout/RandomtoResultProcess"/>
    <dgm:cxn modelId="{23DC4299-BF54-4E16-8C4D-CC5B1C846B27}" type="presParOf" srcId="{7DC0B7AA-8213-4A9E-9748-F6344BECAB3F}" destId="{61E7C90B-877E-4AC9-81C6-033B11B8031B}" srcOrd="1" destOrd="0" presId="urn:microsoft.com/office/officeart/2009/3/layout/RandomtoResultProcess"/>
    <dgm:cxn modelId="{829D156C-0164-4ACD-930C-7500C2023AF6}" type="presParOf" srcId="{7DC0B7AA-8213-4A9E-9748-F6344BECAB3F}" destId="{2062D992-EC0C-4E1B-8E7D-30623477A06D}" srcOrd="2" destOrd="0" presId="urn:microsoft.com/office/officeart/2009/3/layout/RandomtoResultProcess"/>
    <dgm:cxn modelId="{6A6F5FE9-369E-4969-B568-FC68AE63B990}" type="presParOf" srcId="{7DC0B7AA-8213-4A9E-9748-F6344BECAB3F}" destId="{3684E778-EE4F-4C43-A0A2-DCF46FD2DD8B}" srcOrd="3" destOrd="0" presId="urn:microsoft.com/office/officeart/2009/3/layout/RandomtoResultProcess"/>
    <dgm:cxn modelId="{A4DBEE71-9B10-419E-9E95-790AA816906E}" type="presParOf" srcId="{7DC0B7AA-8213-4A9E-9748-F6344BECAB3F}" destId="{4A8B5A50-4044-418B-BD56-86BD02EF275B}" srcOrd="4" destOrd="0" presId="urn:microsoft.com/office/officeart/2009/3/layout/RandomtoResultProcess"/>
    <dgm:cxn modelId="{F7F9DD45-1C96-4C46-AC21-F02EDFA6550D}" type="presParOf" srcId="{7DC0B7AA-8213-4A9E-9748-F6344BECAB3F}" destId="{B2DBADE0-EB67-4FF7-B49A-5EF81DD6C3DE}" srcOrd="5" destOrd="0" presId="urn:microsoft.com/office/officeart/2009/3/layout/RandomtoResultProcess"/>
    <dgm:cxn modelId="{261A5CA4-A412-48F0-B401-3AE11E705E6B}" type="presParOf" srcId="{7DC0B7AA-8213-4A9E-9748-F6344BECAB3F}" destId="{318E0F2B-13DE-45B1-B14A-765D87A0C7E3}" srcOrd="6" destOrd="0" presId="urn:microsoft.com/office/officeart/2009/3/layout/RandomtoResultProcess"/>
    <dgm:cxn modelId="{4C9824C9-0D53-4530-8393-C66B43EC0AC2}" type="presParOf" srcId="{7DC0B7AA-8213-4A9E-9748-F6344BECAB3F}" destId="{A282C114-4E96-474D-B27D-588649C3AAFD}" srcOrd="7" destOrd="0" presId="urn:microsoft.com/office/officeart/2009/3/layout/RandomtoResultProcess"/>
    <dgm:cxn modelId="{445730AF-2B7F-4558-9C79-C3C77583E505}" type="presParOf" srcId="{7DC0B7AA-8213-4A9E-9748-F6344BECAB3F}" destId="{85EE65A7-4A19-4C36-84B4-4ACBB04570EE}" srcOrd="8" destOrd="0" presId="urn:microsoft.com/office/officeart/2009/3/layout/RandomtoResultProcess"/>
    <dgm:cxn modelId="{9F666B32-79FE-417B-BEF2-D8A340CBDD0E}" type="presParOf" srcId="{7DC0B7AA-8213-4A9E-9748-F6344BECAB3F}" destId="{A1F96778-0CEF-4BE2-B0E2-F4683B63D6F5}" srcOrd="9" destOrd="0" presId="urn:microsoft.com/office/officeart/2009/3/layout/RandomtoResultProcess"/>
    <dgm:cxn modelId="{D3819E0E-F064-4EEB-9008-5E45AE0AC1B0}" type="presParOf" srcId="{7DC0B7AA-8213-4A9E-9748-F6344BECAB3F}" destId="{839D2A0E-02BA-4ACB-B521-6E021316F2DC}" srcOrd="10" destOrd="0" presId="urn:microsoft.com/office/officeart/2009/3/layout/RandomtoResultProcess"/>
    <dgm:cxn modelId="{20028547-2CA9-4C1C-809A-613B294BD8AC}" type="presParOf" srcId="{7DC0B7AA-8213-4A9E-9748-F6344BECAB3F}" destId="{6A34F1A8-614D-46BB-819E-CCFD39F7CAFA}" srcOrd="11" destOrd="0" presId="urn:microsoft.com/office/officeart/2009/3/layout/RandomtoResultProcess"/>
    <dgm:cxn modelId="{5CD159A7-8322-4408-AD63-C8BF9B492B47}" type="presParOf" srcId="{7DC0B7AA-8213-4A9E-9748-F6344BECAB3F}" destId="{E4971EF1-FA7E-44EB-8FC6-24A070CCFB8B}" srcOrd="12" destOrd="0" presId="urn:microsoft.com/office/officeart/2009/3/layout/RandomtoResultProcess"/>
    <dgm:cxn modelId="{CF87EFD3-9248-47AC-B4CB-24A0AB915329}" type="presParOf" srcId="{7DC0B7AA-8213-4A9E-9748-F6344BECAB3F}" destId="{EA84E453-1FD3-4D94-B8B9-0CF7B7F79E1D}" srcOrd="13" destOrd="0" presId="urn:microsoft.com/office/officeart/2009/3/layout/RandomtoResultProcess"/>
    <dgm:cxn modelId="{D80628B5-AD68-48EE-B715-87DE6FA90A6A}" type="presParOf" srcId="{7DC0B7AA-8213-4A9E-9748-F6344BECAB3F}" destId="{23BE628E-06D2-47C2-9BA0-1A556D740BB9}" srcOrd="14" destOrd="0" presId="urn:microsoft.com/office/officeart/2009/3/layout/RandomtoResultProcess"/>
    <dgm:cxn modelId="{E1233E0C-7486-4780-92E7-007AAA8E3518}" type="presParOf" srcId="{7DC0B7AA-8213-4A9E-9748-F6344BECAB3F}" destId="{928F9A47-3584-46D3-A00A-7CBCBB35FE1D}" srcOrd="15" destOrd="0" presId="urn:microsoft.com/office/officeart/2009/3/layout/RandomtoResultProcess"/>
    <dgm:cxn modelId="{AC9F7A89-E3C5-4649-A003-F549FBFE8E1D}" type="presParOf" srcId="{7DC0B7AA-8213-4A9E-9748-F6344BECAB3F}" destId="{4E50FCA0-F5FA-4569-B1D9-B346C2E894B5}" srcOrd="16" destOrd="0" presId="urn:microsoft.com/office/officeart/2009/3/layout/RandomtoResultProcess"/>
    <dgm:cxn modelId="{071C76F4-7FEF-4555-909A-F7A5170E2F7E}" type="presParOf" srcId="{7DC0B7AA-8213-4A9E-9748-F6344BECAB3F}" destId="{755EFD05-0139-4931-AE87-B1C41D19EB02}" srcOrd="17" destOrd="0" presId="urn:microsoft.com/office/officeart/2009/3/layout/RandomtoResultProcess"/>
    <dgm:cxn modelId="{99A3EEE2-2CAB-4AC4-B1E2-8435EE26FD40}" type="presParOf" srcId="{7DC0B7AA-8213-4A9E-9748-F6344BECAB3F}" destId="{B2D7213F-CBE1-425C-8A35-05C4270D4E40}" srcOrd="18" destOrd="0" presId="urn:microsoft.com/office/officeart/2009/3/layout/RandomtoResultProcess"/>
    <dgm:cxn modelId="{90597E36-9F0E-46C7-A40E-A33541FB9BCB}" type="presParOf" srcId="{7DC0B7AA-8213-4A9E-9748-F6344BECAB3F}" destId="{E9A9CD85-8638-4EBE-A5C5-50C8C8EA7897}" srcOrd="19" destOrd="0" presId="urn:microsoft.com/office/officeart/2009/3/layout/RandomtoResultProcess"/>
    <dgm:cxn modelId="{FA4A3E6B-3E6C-4E73-B769-914F898E28BD}" type="presParOf" srcId="{221EB2C4-3D7C-4D2C-B93D-A2F51A5723AB}" destId="{D82FE2DA-5935-4AD3-A5FF-5FBDD0BD376C}" srcOrd="1" destOrd="0" presId="urn:microsoft.com/office/officeart/2009/3/layout/RandomtoResultProcess"/>
    <dgm:cxn modelId="{B0D44645-B9E9-483C-AB3C-75A81969144C}" type="presParOf" srcId="{D82FE2DA-5935-4AD3-A5FF-5FBDD0BD376C}" destId="{F774E4C6-7FBC-497E-89E4-BFE41374D503}" srcOrd="0" destOrd="0" presId="urn:microsoft.com/office/officeart/2009/3/layout/RandomtoResultProcess"/>
    <dgm:cxn modelId="{CB1D30BD-F17F-4E11-A31E-67D21A57F46B}" type="presParOf" srcId="{D82FE2DA-5935-4AD3-A5FF-5FBDD0BD376C}" destId="{99ACFF16-0B1B-402A-BE80-C4AFD0102CDE}" srcOrd="1" destOrd="0" presId="urn:microsoft.com/office/officeart/2009/3/layout/RandomtoResultProcess"/>
    <dgm:cxn modelId="{1A4FDF2A-9EC8-4409-B702-53EF40B9183F}" type="presParOf" srcId="{221EB2C4-3D7C-4D2C-B93D-A2F51A5723AB}" destId="{8DCF8E9B-A312-458E-BD75-9E02C872854A}" srcOrd="2" destOrd="0" presId="urn:microsoft.com/office/officeart/2009/3/layout/RandomtoResultProcess"/>
    <dgm:cxn modelId="{ACDBCF88-BB12-47FA-A0A4-3B4451F62D70}" type="presParOf" srcId="{8DCF8E9B-A312-458E-BD75-9E02C872854A}" destId="{12DB0F4E-1F94-43AB-B1A1-52FE0E5BF6E4}" srcOrd="0" destOrd="0" presId="urn:microsoft.com/office/officeart/2009/3/layout/RandomtoResultProcess"/>
    <dgm:cxn modelId="{31A97241-5E47-440C-B7C0-4684043E9047}" type="presParOf" srcId="{8DCF8E9B-A312-458E-BD75-9E02C872854A}" destId="{32C039BC-DDBB-41E1-AD53-4399700D26B5}" srcOrd="1" destOrd="0" presId="urn:microsoft.com/office/officeart/2009/3/layout/RandomtoResultProcess"/>
    <dgm:cxn modelId="{45667BB8-FC48-4DA6-B39E-D2F6A320CCFC}" type="presParOf" srcId="{8DCF8E9B-A312-458E-BD75-9E02C872854A}" destId="{68F2C9B4-F179-4A97-BCDA-B24F506C3775}" srcOrd="2" destOrd="0" presId="urn:microsoft.com/office/officeart/2009/3/layout/RandomtoResultProcess"/>
    <dgm:cxn modelId="{CCA80708-60F9-471D-A688-D27DFADBF8EC}" type="presParOf" srcId="{221EB2C4-3D7C-4D2C-B93D-A2F51A5723AB}" destId="{54D37CCF-B94C-4ACF-AF9A-3DA19116DB40}" srcOrd="3" destOrd="0" presId="urn:microsoft.com/office/officeart/2009/3/layout/RandomtoResultProcess"/>
    <dgm:cxn modelId="{A2BA53DA-D4D9-43CD-B4D4-29D1A1B51446}" type="presParOf" srcId="{54D37CCF-B94C-4ACF-AF9A-3DA19116DB40}" destId="{31BEDF01-1D70-4401-A92B-90B02F0E15E6}" srcOrd="0" destOrd="0" presId="urn:microsoft.com/office/officeart/2009/3/layout/RandomtoResultProcess"/>
    <dgm:cxn modelId="{CCF96BF8-FE7A-4319-9AE5-4B70569C7D19}" type="presParOf" srcId="{54D37CCF-B94C-4ACF-AF9A-3DA19116DB40}" destId="{04D7A812-C6A3-47C2-BC49-258E044A9942}" srcOrd="1" destOrd="0" presId="urn:microsoft.com/office/officeart/2009/3/layout/RandomtoResultProcess"/>
    <dgm:cxn modelId="{C7FC32A7-B15C-455B-AB8E-A37812766E6B}" type="presParOf" srcId="{221EB2C4-3D7C-4D2C-B93D-A2F51A5723AB}" destId="{BCBA46B9-C011-419D-81C0-52E35A750A0B}" srcOrd="4" destOrd="0" presId="urn:microsoft.com/office/officeart/2009/3/layout/RandomtoResultProcess"/>
    <dgm:cxn modelId="{0E05DD1B-00AC-4286-B77E-F412B04FAAAF}" type="presParOf" srcId="{BCBA46B9-C011-419D-81C0-52E35A750A0B}" destId="{AE054FF9-7107-4630-A3E5-B83E6135C6BD}" srcOrd="0" destOrd="0" presId="urn:microsoft.com/office/officeart/2009/3/layout/RandomtoResultProcess"/>
    <dgm:cxn modelId="{7621E1A7-DE1D-4793-9D89-75C2BA22915B}" type="presParOf" srcId="{BCBA46B9-C011-419D-81C0-52E35A750A0B}" destId="{ED0D0963-732D-46C3-9056-112133A37DC9}" srcOrd="1" destOrd="0" presId="urn:microsoft.com/office/officeart/2009/3/layout/RandomtoResultProcess"/>
    <dgm:cxn modelId="{C44F9061-2684-4055-AB64-00434E489991}" type="presParOf" srcId="{BCBA46B9-C011-419D-81C0-52E35A750A0B}" destId="{DA7603CA-029D-4E9D-A7F5-E4D077E3762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DDF093-2997-4734-B9FF-883C5A9C3025}">
      <dsp:nvSpPr>
        <dsp:cNvPr id="0" name=""/>
        <dsp:cNvSpPr/>
      </dsp:nvSpPr>
      <dsp:spPr>
        <a:xfrm>
          <a:off x="523" y="2410650"/>
          <a:ext cx="1864294" cy="18642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6D7D7-9AD9-46D6-ABB3-0B5276AC1CB9}">
      <dsp:nvSpPr>
        <dsp:cNvPr id="0" name=""/>
        <dsp:cNvSpPr/>
      </dsp:nvSpPr>
      <dsp:spPr>
        <a:xfrm rot="17700000">
          <a:off x="657416" y="890870"/>
          <a:ext cx="2317524" cy="111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 стандартизации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1993 год</a:t>
          </a:r>
        </a:p>
      </dsp:txBody>
      <dsp:txXfrm>
        <a:off x="657416" y="890870"/>
        <a:ext cx="2317524" cy="1116867"/>
      </dsp:txXfrm>
    </dsp:sp>
    <dsp:sp modelId="{F2B1C3F1-4A73-465C-8B0C-FA6C2B31D4C0}">
      <dsp:nvSpPr>
        <dsp:cNvPr id="0" name=""/>
        <dsp:cNvSpPr/>
      </dsp:nvSpPr>
      <dsp:spPr>
        <a:xfrm>
          <a:off x="2005392" y="2410650"/>
          <a:ext cx="1864294" cy="18642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24D4BF-7EE1-477E-BDB6-C8882C289931}">
      <dsp:nvSpPr>
        <dsp:cNvPr id="0" name=""/>
        <dsp:cNvSpPr/>
      </dsp:nvSpPr>
      <dsp:spPr>
        <a:xfrm rot="17700000">
          <a:off x="2657481" y="906724"/>
          <a:ext cx="2327133" cy="10851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 техническом регулировании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2002 год</a:t>
          </a:r>
          <a:endParaRPr lang="ru-RU" sz="2000" kern="1200" dirty="0"/>
        </a:p>
      </dsp:txBody>
      <dsp:txXfrm>
        <a:off x="2657481" y="906724"/>
        <a:ext cx="2327133" cy="1085159"/>
      </dsp:txXfrm>
    </dsp:sp>
    <dsp:sp modelId="{36BB7B98-FA40-42FD-94C0-97D0A8838E33}">
      <dsp:nvSpPr>
        <dsp:cNvPr id="0" name=""/>
        <dsp:cNvSpPr/>
      </dsp:nvSpPr>
      <dsp:spPr>
        <a:xfrm>
          <a:off x="3997922" y="2410650"/>
          <a:ext cx="1864294" cy="1864294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CE1614-0C57-41D3-93FD-19FEC014C511}">
      <dsp:nvSpPr>
        <dsp:cNvPr id="0" name=""/>
        <dsp:cNvSpPr/>
      </dsp:nvSpPr>
      <dsp:spPr>
        <a:xfrm rot="17700000">
          <a:off x="4654815" y="890870"/>
          <a:ext cx="2317524" cy="11168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Закон о стандартизации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2015 год</a:t>
          </a:r>
          <a:endParaRPr lang="ru-RU" sz="2000" kern="1200" dirty="0"/>
        </a:p>
      </dsp:txBody>
      <dsp:txXfrm>
        <a:off x="4654815" y="890870"/>
        <a:ext cx="2317524" cy="1116867"/>
      </dsp:txXfrm>
    </dsp:sp>
    <dsp:sp modelId="{BA7D7C06-D72B-4835-92CD-BFBFAC7C1F0A}">
      <dsp:nvSpPr>
        <dsp:cNvPr id="0" name=""/>
        <dsp:cNvSpPr/>
      </dsp:nvSpPr>
      <dsp:spPr>
        <a:xfrm>
          <a:off x="6002641" y="2858954"/>
          <a:ext cx="967686" cy="967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7C34A-A9A3-452B-AD54-AB90A6C4946C}">
      <dsp:nvSpPr>
        <dsp:cNvPr id="0" name=""/>
        <dsp:cNvSpPr/>
      </dsp:nvSpPr>
      <dsp:spPr>
        <a:xfrm rot="17700000">
          <a:off x="4856549" y="4205821"/>
          <a:ext cx="2004768" cy="96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«Законопроект-спутник»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2016 год</a:t>
          </a:r>
          <a:endParaRPr lang="ru-RU" sz="2000" kern="1200" dirty="0"/>
        </a:p>
      </dsp:txBody>
      <dsp:txXfrm>
        <a:off x="4856549" y="4205821"/>
        <a:ext cx="2004768" cy="966624"/>
      </dsp:txXfrm>
    </dsp:sp>
    <dsp:sp modelId="{0A5B64B0-C797-4CC5-A722-BB6ADCD5A29F}">
      <dsp:nvSpPr>
        <dsp:cNvPr id="0" name=""/>
        <dsp:cNvSpPr/>
      </dsp:nvSpPr>
      <dsp:spPr>
        <a:xfrm rot="17700000">
          <a:off x="6111652" y="1513150"/>
          <a:ext cx="2004768" cy="96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AE753-CD13-4A11-9FA8-8D6CC0E302AE}">
      <dsp:nvSpPr>
        <dsp:cNvPr id="0" name=""/>
        <dsp:cNvSpPr/>
      </dsp:nvSpPr>
      <dsp:spPr>
        <a:xfrm>
          <a:off x="7110604" y="2858954"/>
          <a:ext cx="967686" cy="9676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5BB8-9A90-4FCE-B786-0AE3CF035EFA}">
      <dsp:nvSpPr>
        <dsp:cNvPr id="0" name=""/>
        <dsp:cNvSpPr/>
      </dsp:nvSpPr>
      <dsp:spPr>
        <a:xfrm rot="17700000">
          <a:off x="5964512" y="4205821"/>
          <a:ext cx="2004768" cy="96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08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32 подзаконных НПА</a:t>
          </a:r>
        </a:p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2016 год</a:t>
          </a:r>
          <a:endParaRPr lang="ru-RU" sz="2000" kern="1200" dirty="0"/>
        </a:p>
      </dsp:txBody>
      <dsp:txXfrm>
        <a:off x="5964512" y="4205821"/>
        <a:ext cx="2004768" cy="966624"/>
      </dsp:txXfrm>
    </dsp:sp>
    <dsp:sp modelId="{96C7166C-71CB-49E2-84A2-387FA6D9C2CE}">
      <dsp:nvSpPr>
        <dsp:cNvPr id="0" name=""/>
        <dsp:cNvSpPr/>
      </dsp:nvSpPr>
      <dsp:spPr>
        <a:xfrm rot="17700000">
          <a:off x="7219615" y="1513150"/>
          <a:ext cx="2004768" cy="9666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BCC47-E2BF-4042-83ED-A3BA2ACF69A4}">
      <dsp:nvSpPr>
        <dsp:cNvPr id="0" name=""/>
        <dsp:cNvSpPr/>
      </dsp:nvSpPr>
      <dsp:spPr>
        <a:xfrm>
          <a:off x="162775" y="1754043"/>
          <a:ext cx="2356468" cy="7765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Квазигосударственная</a:t>
          </a:r>
          <a:r>
            <a:rPr lang="ru-RU" sz="1800" kern="1200" dirty="0" smtClean="0"/>
            <a:t> система стандартизации</a:t>
          </a:r>
          <a:endParaRPr lang="ru-RU" sz="1800" kern="1200" dirty="0"/>
        </a:p>
      </dsp:txBody>
      <dsp:txXfrm>
        <a:off x="162775" y="1754043"/>
        <a:ext cx="2356468" cy="776563"/>
      </dsp:txXfrm>
    </dsp:sp>
    <dsp:sp modelId="{61E7C90B-877E-4AC9-81C6-033B11B8031B}">
      <dsp:nvSpPr>
        <dsp:cNvPr id="0" name=""/>
        <dsp:cNvSpPr/>
      </dsp:nvSpPr>
      <dsp:spPr>
        <a:xfrm>
          <a:off x="162775" y="3391548"/>
          <a:ext cx="2356468" cy="145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Прямое бюджетное финансирование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Административное планирование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Добровольность применения</a:t>
          </a:r>
          <a:endParaRPr lang="ru-RU" sz="1600" kern="1200" dirty="0"/>
        </a:p>
      </dsp:txBody>
      <dsp:txXfrm>
        <a:off x="162775" y="3391548"/>
        <a:ext cx="2356468" cy="1454901"/>
      </dsp:txXfrm>
    </dsp:sp>
    <dsp:sp modelId="{2062D992-EC0C-4E1B-8E7D-30623477A06D}">
      <dsp:nvSpPr>
        <dsp:cNvPr id="0" name=""/>
        <dsp:cNvSpPr/>
      </dsp:nvSpPr>
      <dsp:spPr>
        <a:xfrm>
          <a:off x="160097" y="1517860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84E778-EE4F-4C43-A0A2-DCF46FD2DD8B}">
      <dsp:nvSpPr>
        <dsp:cNvPr id="0" name=""/>
        <dsp:cNvSpPr/>
      </dsp:nvSpPr>
      <dsp:spPr>
        <a:xfrm>
          <a:off x="291310" y="1255435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B5A50-4044-418B-BD56-86BD02EF275B}">
      <dsp:nvSpPr>
        <dsp:cNvPr id="0" name=""/>
        <dsp:cNvSpPr/>
      </dsp:nvSpPr>
      <dsp:spPr>
        <a:xfrm>
          <a:off x="606220" y="1307920"/>
          <a:ext cx="294558" cy="29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BADE0-EB67-4FF7-B49A-5EF81DD6C3DE}">
      <dsp:nvSpPr>
        <dsp:cNvPr id="0" name=""/>
        <dsp:cNvSpPr/>
      </dsp:nvSpPr>
      <dsp:spPr>
        <a:xfrm>
          <a:off x="868644" y="1019253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8E0F2B-13DE-45B1-B14A-765D87A0C7E3}">
      <dsp:nvSpPr>
        <dsp:cNvPr id="0" name=""/>
        <dsp:cNvSpPr/>
      </dsp:nvSpPr>
      <dsp:spPr>
        <a:xfrm>
          <a:off x="1209797" y="914283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82C114-4E96-474D-B27D-588649C3AAFD}">
      <dsp:nvSpPr>
        <dsp:cNvPr id="0" name=""/>
        <dsp:cNvSpPr/>
      </dsp:nvSpPr>
      <dsp:spPr>
        <a:xfrm>
          <a:off x="1629677" y="1097981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E65A7-4A19-4C36-84B4-4ACBB04570EE}">
      <dsp:nvSpPr>
        <dsp:cNvPr id="0" name=""/>
        <dsp:cNvSpPr/>
      </dsp:nvSpPr>
      <dsp:spPr>
        <a:xfrm>
          <a:off x="1892102" y="1229193"/>
          <a:ext cx="294558" cy="29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F96778-0CEF-4BE2-B0E2-F4683B63D6F5}">
      <dsp:nvSpPr>
        <dsp:cNvPr id="0" name=""/>
        <dsp:cNvSpPr/>
      </dsp:nvSpPr>
      <dsp:spPr>
        <a:xfrm>
          <a:off x="2259497" y="1517860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D2A0E-02BA-4ACB-B521-6E021316F2DC}">
      <dsp:nvSpPr>
        <dsp:cNvPr id="0" name=""/>
        <dsp:cNvSpPr/>
      </dsp:nvSpPr>
      <dsp:spPr>
        <a:xfrm>
          <a:off x="2416952" y="1806528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34F1A8-614D-46BB-819E-CCFD39F7CAFA}">
      <dsp:nvSpPr>
        <dsp:cNvPr id="0" name=""/>
        <dsp:cNvSpPr/>
      </dsp:nvSpPr>
      <dsp:spPr>
        <a:xfrm>
          <a:off x="1052342" y="1255435"/>
          <a:ext cx="482004" cy="4820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71EF1-FA7E-44EB-8FC6-24A070CCFB8B}">
      <dsp:nvSpPr>
        <dsp:cNvPr id="0" name=""/>
        <dsp:cNvSpPr/>
      </dsp:nvSpPr>
      <dsp:spPr>
        <a:xfrm>
          <a:off x="28885" y="2252650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4E453-1FD3-4D94-B8B9-0CF7B7F79E1D}">
      <dsp:nvSpPr>
        <dsp:cNvPr id="0" name=""/>
        <dsp:cNvSpPr/>
      </dsp:nvSpPr>
      <dsp:spPr>
        <a:xfrm>
          <a:off x="186340" y="2488833"/>
          <a:ext cx="294558" cy="29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BE628E-06D2-47C2-9BA0-1A556D740BB9}">
      <dsp:nvSpPr>
        <dsp:cNvPr id="0" name=""/>
        <dsp:cNvSpPr/>
      </dsp:nvSpPr>
      <dsp:spPr>
        <a:xfrm>
          <a:off x="579977" y="2698773"/>
          <a:ext cx="428448" cy="42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F9A47-3584-46D3-A00A-7CBCBB35FE1D}">
      <dsp:nvSpPr>
        <dsp:cNvPr id="0" name=""/>
        <dsp:cNvSpPr/>
      </dsp:nvSpPr>
      <dsp:spPr>
        <a:xfrm>
          <a:off x="1131069" y="3039925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50FCA0-F5FA-4569-B1D9-B346C2E894B5}">
      <dsp:nvSpPr>
        <dsp:cNvPr id="0" name=""/>
        <dsp:cNvSpPr/>
      </dsp:nvSpPr>
      <dsp:spPr>
        <a:xfrm>
          <a:off x="1236039" y="2698773"/>
          <a:ext cx="294558" cy="29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EFD05-0139-4931-AE87-B1C41D19EB02}">
      <dsp:nvSpPr>
        <dsp:cNvPr id="0" name=""/>
        <dsp:cNvSpPr/>
      </dsp:nvSpPr>
      <dsp:spPr>
        <a:xfrm>
          <a:off x="1498464" y="3066168"/>
          <a:ext cx="187446" cy="1874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7213F-CBE1-425C-8A35-05C4270D4E40}">
      <dsp:nvSpPr>
        <dsp:cNvPr id="0" name=""/>
        <dsp:cNvSpPr/>
      </dsp:nvSpPr>
      <dsp:spPr>
        <a:xfrm>
          <a:off x="1734647" y="2646288"/>
          <a:ext cx="428448" cy="4284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9CD85-8638-4EBE-A5C5-50C8C8EA7897}">
      <dsp:nvSpPr>
        <dsp:cNvPr id="0" name=""/>
        <dsp:cNvSpPr/>
      </dsp:nvSpPr>
      <dsp:spPr>
        <a:xfrm>
          <a:off x="2311982" y="2541318"/>
          <a:ext cx="294558" cy="29455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4E4C6-7FBC-497E-89E4-BFE41374D503}">
      <dsp:nvSpPr>
        <dsp:cNvPr id="0" name=""/>
        <dsp:cNvSpPr/>
      </dsp:nvSpPr>
      <dsp:spPr>
        <a:xfrm>
          <a:off x="2606540" y="1307484"/>
          <a:ext cx="865076" cy="165152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DB0F4E-1F94-43AB-B1A1-52FE0E5BF6E4}">
      <dsp:nvSpPr>
        <dsp:cNvPr id="0" name=""/>
        <dsp:cNvSpPr/>
      </dsp:nvSpPr>
      <dsp:spPr>
        <a:xfrm>
          <a:off x="3471617" y="1308286"/>
          <a:ext cx="2359299" cy="165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ЗАКОН</a:t>
          </a:r>
          <a:endParaRPr lang="ru-RU" sz="1800" kern="1200" dirty="0"/>
        </a:p>
      </dsp:txBody>
      <dsp:txXfrm>
        <a:off x="3471617" y="1308286"/>
        <a:ext cx="2359299" cy="1651509"/>
      </dsp:txXfrm>
    </dsp:sp>
    <dsp:sp modelId="{32C039BC-DDBB-41E1-AD53-4399700D26B5}">
      <dsp:nvSpPr>
        <dsp:cNvPr id="0" name=""/>
        <dsp:cNvSpPr/>
      </dsp:nvSpPr>
      <dsp:spPr>
        <a:xfrm>
          <a:off x="3471617" y="3391548"/>
          <a:ext cx="2359299" cy="14549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Правовые гарантии для разработчиков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</dsp:txBody>
      <dsp:txXfrm>
        <a:off x="3471617" y="3391548"/>
        <a:ext cx="2359299" cy="1454901"/>
      </dsp:txXfrm>
    </dsp:sp>
    <dsp:sp modelId="{31BEDF01-1D70-4401-A92B-90B02F0E15E6}">
      <dsp:nvSpPr>
        <dsp:cNvPr id="0" name=""/>
        <dsp:cNvSpPr/>
      </dsp:nvSpPr>
      <dsp:spPr>
        <a:xfrm>
          <a:off x="5830917" y="1307484"/>
          <a:ext cx="865076" cy="1651525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054FF9-7107-4630-A3E5-B83E6135C6BD}">
      <dsp:nvSpPr>
        <dsp:cNvPr id="0" name=""/>
        <dsp:cNvSpPr/>
      </dsp:nvSpPr>
      <dsp:spPr>
        <a:xfrm>
          <a:off x="6872941" y="1190321"/>
          <a:ext cx="2005404" cy="20054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Национальная система стандартизации</a:t>
          </a:r>
          <a:endParaRPr lang="ru-RU" sz="1800" kern="1200" dirty="0"/>
        </a:p>
      </dsp:txBody>
      <dsp:txXfrm>
        <a:off x="7166626" y="1484006"/>
        <a:ext cx="1418034" cy="1418034"/>
      </dsp:txXfrm>
    </dsp:sp>
    <dsp:sp modelId="{ED0D0963-732D-46C3-9056-112133A37DC9}">
      <dsp:nvSpPr>
        <dsp:cNvPr id="0" name=""/>
        <dsp:cNvSpPr/>
      </dsp:nvSpPr>
      <dsp:spPr>
        <a:xfrm>
          <a:off x="6695993" y="3195864"/>
          <a:ext cx="2359299" cy="184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1</a:t>
          </a:r>
          <a:r>
            <a:rPr lang="ru-RU" sz="1600" kern="1200" dirty="0" smtClean="0"/>
            <a:t>.Понятные «правила игры»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2.Сокращение государственного заказа на разработку стандартов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3.Создание необходимой инфраструктуры для стандартизации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4.Расширение применения стандартов в регуляторной и закупочной политике</a:t>
          </a:r>
          <a:endParaRPr lang="ru-RU" sz="1600" kern="1200" dirty="0"/>
        </a:p>
      </dsp:txBody>
      <dsp:txXfrm>
        <a:off x="6695993" y="3195864"/>
        <a:ext cx="2359299" cy="1846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135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60" cy="498135"/>
          </a:xfrm>
          <a:prstGeom prst="rect">
            <a:avLst/>
          </a:prstGeom>
        </p:spPr>
        <p:txBody>
          <a:bodyPr vert="horz" lIns="95563" tIns="47782" rIns="95563" bIns="47782" rtlCol="0"/>
          <a:lstStyle>
            <a:lvl1pPr algn="r">
              <a:defRPr sz="1300"/>
            </a:lvl1pPr>
          </a:lstStyle>
          <a:p>
            <a:fld id="{2D793150-908B-419C-A10C-2F5EC201DA62}" type="datetimeFigureOut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3" tIns="47782" rIns="95563" bIns="477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5563" tIns="47782" rIns="95563" bIns="477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5563" tIns="47782" rIns="95563" bIns="47782" rtlCol="0" anchor="b"/>
          <a:lstStyle>
            <a:lvl1pPr algn="r">
              <a:defRPr sz="1300"/>
            </a:lvl1pPr>
          </a:lstStyle>
          <a:p>
            <a:fld id="{F5C0FF70-E5B1-436A-9193-62AB8C2ED94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84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107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0FF70-E5B1-436A-9193-62AB8C2ED945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062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4F934-C7A1-40B0-9790-B20D2454A43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5627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31029" y="5185467"/>
            <a:ext cx="5812971" cy="1182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10"/>
          </p:nvPr>
        </p:nvSpPr>
        <p:spPr>
          <a:xfrm>
            <a:off x="0" y="6105256"/>
            <a:ext cx="1534886" cy="262886"/>
          </a:xfrm>
        </p:spPr>
        <p:txBody>
          <a:bodyPr/>
          <a:lstStyle>
            <a:lvl1pPr algn="ctr">
              <a:defRPr sz="2200"/>
            </a:lvl1pPr>
          </a:lstStyle>
          <a:p>
            <a:fld id="{752508B5-E979-42CA-AE03-45773EEB7B3F}" type="datetime1">
              <a:rPr lang="ru-RU" smtClean="0"/>
              <a:pPr/>
              <a:t>17.03.2016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9947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A765-4C88-4BD4-93D8-8B156BE864BE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Закон 2.0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378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826" y="37600"/>
            <a:ext cx="609565" cy="49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6000" y="468000"/>
            <a:ext cx="8496000" cy="6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 flipV="1">
            <a:off x="8950761" y="468000"/>
            <a:ext cx="144000" cy="63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>
            <a:off x="36000" y="6600377"/>
            <a:ext cx="907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1152000" y="6612366"/>
            <a:ext cx="684000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ятиугольник 11"/>
          <p:cNvSpPr/>
          <p:nvPr userDrawn="1"/>
        </p:nvSpPr>
        <p:spPr>
          <a:xfrm flipH="1">
            <a:off x="8441826" y="6474288"/>
            <a:ext cx="702174" cy="252000"/>
          </a:xfrm>
          <a:prstGeom prst="homePlate">
            <a:avLst/>
          </a:prstGeom>
          <a:gradFill flip="none" rotWithShape="1">
            <a:gsLst>
              <a:gs pos="0">
                <a:schemeClr val="bg1">
                  <a:lumMod val="75000"/>
                  <a:tint val="66000"/>
                  <a:satMod val="160000"/>
                </a:schemeClr>
              </a:gs>
              <a:gs pos="50000">
                <a:schemeClr val="bg1">
                  <a:lumMod val="75000"/>
                  <a:tint val="44500"/>
                  <a:satMod val="160000"/>
                </a:schemeClr>
              </a:gs>
              <a:gs pos="100000">
                <a:schemeClr val="bg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6322BE3D-BF42-448A-9F83-0244AF1F1022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Закон 2.0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91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1F44-DEED-4814-AE11-BCB51AEC35AE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Закон 2.0</a:t>
            </a:r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‹#›</a:t>
            </a:fld>
            <a:r>
              <a:rPr lang="ru-RU" sz="1400" dirty="0" smtClean="0"/>
              <a:t> / 25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90000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3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08000" cy="468000"/>
          </a:xfrm>
          <a:prstGeom prst="rect">
            <a:avLst/>
          </a:prstGeom>
          <a:noFill/>
        </p:spPr>
        <p:txBody>
          <a:bodyPr anchor="ctr" anchorCtr="0"/>
          <a:lstStyle/>
          <a:p>
            <a:pPr marL="90000" lvl="0"/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 flipV="1">
            <a:off x="36000" y="468000"/>
            <a:ext cx="8496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36000" y="457242"/>
            <a:ext cx="5472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 userDrawn="1"/>
        </p:nvCxnSpPr>
        <p:spPr>
          <a:xfrm flipV="1">
            <a:off x="8950761" y="468000"/>
            <a:ext cx="144000" cy="6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1826" y="37600"/>
            <a:ext cx="609565" cy="49245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ON_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23068" y="916234"/>
            <a:ext cx="3420932" cy="571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Дата 9"/>
          <p:cNvSpPr>
            <a:spLocks noGrp="1"/>
          </p:cNvSpPr>
          <p:nvPr>
            <p:ph type="dt" sz="half" idx="2"/>
          </p:nvPr>
        </p:nvSpPr>
        <p:spPr>
          <a:xfrm>
            <a:off x="0" y="6606000"/>
            <a:ext cx="126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357E2DD-E7F4-4094-A481-E3DAA9B31B62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4" name="Нижний колонтитул 10"/>
          <p:cNvSpPr>
            <a:spLocks noGrp="1"/>
          </p:cNvSpPr>
          <p:nvPr>
            <p:ph type="ftr" sz="quarter" idx="3"/>
          </p:nvPr>
        </p:nvSpPr>
        <p:spPr>
          <a:xfrm>
            <a:off x="1260000" y="6606000"/>
            <a:ext cx="66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Закон 2.0</a:t>
            </a:r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36000" y="6600377"/>
            <a:ext cx="907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1152000" y="6612366"/>
            <a:ext cx="684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ятиугольник 16"/>
          <p:cNvSpPr/>
          <p:nvPr userDrawn="1"/>
        </p:nvSpPr>
        <p:spPr>
          <a:xfrm flipH="1">
            <a:off x="8441826" y="6474288"/>
            <a:ext cx="702174" cy="252000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Номер слайда 11"/>
          <p:cNvSpPr>
            <a:spLocks noGrp="1"/>
          </p:cNvSpPr>
          <p:nvPr>
            <p:ph type="sldNum" sz="quarter" idx="4"/>
          </p:nvPr>
        </p:nvSpPr>
        <p:spPr>
          <a:xfrm>
            <a:off x="8460000" y="6474288"/>
            <a:ext cx="684000" cy="252000"/>
          </a:xfrm>
          <a:prstGeom prst="rect">
            <a:avLst/>
          </a:prstGeom>
        </p:spPr>
        <p:txBody>
          <a:bodyPr vert="horz" lIns="91440" tIns="45720" rIns="36000" bIns="45720" rtlCol="0" anchor="ctr"/>
          <a:lstStyle>
            <a:lvl1pPr algn="ctr">
              <a:defRPr sz="1200" b="1">
                <a:solidFill>
                  <a:schemeClr val="bg1"/>
                </a:solidFill>
              </a:defRPr>
            </a:lvl1pPr>
          </a:lstStyle>
          <a:p>
            <a:fld id="{A0B07E00-B748-4A99-BC81-B0454B176F8E}" type="slidenum">
              <a:rPr lang="ru-RU" sz="1400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37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image" Target="http://www.gosstandart.gov.by/rus/about/images/iec2.gif" TargetMode="External"/><Relationship Id="rId2" Type="http://schemas.openxmlformats.org/officeDocument/2006/relationships/hyperlink" Target="http://www.iso.ch/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hyperlink" Target="http://www.iec.ch/" TargetMode="External"/><Relationship Id="rId10" Type="http://schemas.openxmlformats.org/officeDocument/2006/relationships/image" Target="../media/image15.gif"/><Relationship Id="rId4" Type="http://schemas.openxmlformats.org/officeDocument/2006/relationships/image" Target="http://www.gosstandart.gov.by/rus/about/images/iso.gif" TargetMode="External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em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Рисунок 8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73" y="933453"/>
            <a:ext cx="3337509" cy="547560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31750"/>
          </a:effectLst>
        </p:spPr>
      </p:pic>
      <p:pic>
        <p:nvPicPr>
          <p:cNvPr id="85" name="Рисунок 8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763"/>
          <a:stretch/>
        </p:blipFill>
        <p:spPr>
          <a:xfrm rot="16200000">
            <a:off x="4678529" y="2019752"/>
            <a:ext cx="5475542" cy="330300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31750"/>
          </a:effectLst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 flipH="1">
            <a:off x="1855741" y="2508532"/>
            <a:ext cx="5475600" cy="2325442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softEdge rad="31750"/>
          </a:effectLst>
        </p:spPr>
      </p:pic>
      <p:sp>
        <p:nvSpPr>
          <p:cNvPr id="93" name="Прямоугольник 92"/>
          <p:cNvSpPr/>
          <p:nvPr/>
        </p:nvSpPr>
        <p:spPr>
          <a:xfrm>
            <a:off x="75778" y="904875"/>
            <a:ext cx="9007261" cy="552457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70069" y="5128511"/>
            <a:ext cx="5812971" cy="1300943"/>
          </a:xfrm>
        </p:spPr>
        <p:txBody>
          <a:bodyPr/>
          <a:lstStyle/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>
                <a:solidFill>
                  <a:schemeClr val="tx2"/>
                </a:solidFill>
                <a:latin typeface="GOST type A" pitchFamily="34" charset="0"/>
              </a:rPr>
              <a:t>Алексей Абрамов</a:t>
            </a:r>
            <a:endParaRPr lang="ru-RU" i="1" dirty="0">
              <a:solidFill>
                <a:schemeClr val="tx2"/>
              </a:solidFill>
              <a:latin typeface="GOST type 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920" y="1945876"/>
            <a:ext cx="8673981" cy="2890819"/>
          </a:xfrm>
        </p:spPr>
        <p:txBody>
          <a:bodyPr anchor="ctr" anchorCtr="0"/>
          <a:lstStyle/>
          <a:p>
            <a:r>
              <a:rPr lang="ru-RU" sz="6600" i="1" dirty="0" smtClean="0">
                <a:latin typeface="GOST type A" pitchFamily="34" charset="0"/>
              </a:rPr>
              <a:t>Закон о стандартизации:</a:t>
            </a:r>
            <a:br>
              <a:rPr lang="ru-RU" sz="6600" i="1" dirty="0" smtClean="0">
                <a:latin typeface="GOST type A" pitchFamily="34" charset="0"/>
              </a:rPr>
            </a:br>
            <a:r>
              <a:rPr lang="ru-RU" sz="6600" i="1" dirty="0" smtClean="0">
                <a:latin typeface="GOST type A" pitchFamily="34" charset="0"/>
              </a:rPr>
              <a:t>возможности и гарантии</a:t>
            </a:r>
            <a:endParaRPr lang="ru-RU" sz="6600" i="1" dirty="0">
              <a:latin typeface="GOST type A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6" cstate="print"/>
          <a:srcRect b="63825"/>
          <a:stretch/>
        </p:blipFill>
        <p:spPr>
          <a:xfrm>
            <a:off x="0" y="6437630"/>
            <a:ext cx="9144000" cy="420370"/>
          </a:xfrm>
          <a:prstGeom prst="rect">
            <a:avLst/>
          </a:prstGeom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0" y="6516372"/>
            <a:ext cx="1534886" cy="262886"/>
          </a:xfrm>
        </p:spPr>
        <p:txBody>
          <a:bodyPr/>
          <a:lstStyle/>
          <a:p>
            <a:fld id="{223F733D-5859-4348-ADDF-85682348887E}" type="datetime1">
              <a:rPr lang="ru-RU" smtClean="0">
                <a:solidFill>
                  <a:schemeClr val="bg1"/>
                </a:solidFill>
              </a:rPr>
              <a:pPr/>
              <a:t>17.03.2016</a:t>
            </a:fld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904875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59964" y="-66524"/>
            <a:ext cx="1184036" cy="103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78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Финансирование работ по стандартизации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822643"/>
              </p:ext>
            </p:extLst>
          </p:nvPr>
        </p:nvGraphicFramePr>
        <p:xfrm>
          <a:off x="136760" y="642485"/>
          <a:ext cx="8846820" cy="36954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38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Федеральный бюджет (разработка, экспертиза,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опубликование)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Частные средства (разработка стандартов)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Сочетание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прямого государственного заказа и субсидирования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затрат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9</a:t>
            </a:fld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75AB-621F-45E0-9921-8F6310B08AEF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http://t2.ftcdn.net/jpg/00/08/94/07/400_F_8940754_gWUoqDQqpPYQ1wOA9I6mK1SwGUGA7kV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 descr="http://price.omar.ru/img/news/17210/1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17" y="581686"/>
            <a:ext cx="1256168" cy="1256168"/>
          </a:xfrm>
          <a:prstGeom prst="rect">
            <a:avLst/>
          </a:prstGeom>
          <a:noFill/>
        </p:spPr>
      </p:pic>
      <p:pic>
        <p:nvPicPr>
          <p:cNvPr id="44040" name="Picture 8" descr="http://img.sondakika.com/galeri/84/1-temmuz-da-neler-degisecek_13686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196" y="1730375"/>
            <a:ext cx="762210" cy="1013064"/>
          </a:xfrm>
          <a:prstGeom prst="rect">
            <a:avLst/>
          </a:prstGeom>
          <a:noFill/>
        </p:spPr>
      </p:pic>
      <p:pic>
        <p:nvPicPr>
          <p:cNvPr id="3074" name="Picture 2" descr="http://beratogur.com/assets/img/b-vizy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3" y="3200253"/>
            <a:ext cx="1667595" cy="101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Новые задачи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5121079"/>
              </p:ext>
            </p:extLst>
          </p:nvPr>
        </p:nvGraphicFramePr>
        <p:xfrm>
          <a:off x="136760" y="642485"/>
          <a:ext cx="8846820" cy="33754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38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Стандартизация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в ОПК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100" b="0" kern="1200" baseline="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Импортозамещение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Техническая культура применения стандартов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10</a:t>
            </a:fld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275AB-621F-45E0-9921-8F6310B08AEF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http://t2.ftcdn.net/jpg/00/08/94/07/400_F_8940754_gWUoqDQqpPYQ1wOA9I6mK1SwGUGA7kV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" name="Picture 7" descr="http://d1.endata.cx/data/games/34272/0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44" y="601662"/>
            <a:ext cx="1090862" cy="818147"/>
          </a:xfrm>
          <a:prstGeom prst="rect">
            <a:avLst/>
          </a:prstGeom>
          <a:noFill/>
        </p:spPr>
      </p:pic>
      <p:pic>
        <p:nvPicPr>
          <p:cNvPr id="20" name="Picture 3" descr="C:\Users\AAbramov\Desktop\russ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762" y="1730375"/>
            <a:ext cx="854425" cy="853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 descr="https://yt3.ggpht.com/-DQN0vQV_DHQ/AAAAAAAAAAI/AAAAAAAAAAA/OZIc7LKlm90/s900-c-k-no/phot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https://yt3.ggpht.com/-DQN0vQV_DHQ/AAAAAAAAAAI/AAAAAAAAAAA/OZIc7LKlm90/s900-c-k-no/photo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yt3.ggpht.com/-DQN0vQV_DHQ/AAAAAAAAAAI/AAAAAAAAAAA/OZIc7LKlm90/s900-c-k-no/photo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://ekb.dk.ru/system/images/news/000/518/600_x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994977"/>
            <a:ext cx="1057506" cy="86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69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OST type A" pitchFamily="34" charset="0"/>
              </a:rPr>
              <a:t>Coming soon</a:t>
            </a:r>
            <a:endParaRPr lang="ru-RU" dirty="0">
              <a:latin typeface="GOST type A" pitchFamily="34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3EC1B-8B72-4F16-B962-8B50BED397B2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1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94308" y="993086"/>
            <a:ext cx="7208001" cy="1956296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До вступления в силу Федерального закона № 162-ФЗ </a:t>
            </a:r>
          </a:p>
          <a:p>
            <a:pPr algn="ctr">
              <a:lnSpc>
                <a:spcPct val="90000"/>
              </a:lnSpc>
            </a:pP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 стандартизации в Российской Федерации</a:t>
            </a:r>
            <a:r>
              <a:rPr lang="en-US" sz="2500" dirty="0" smtClean="0">
                <a:solidFill>
                  <a:schemeClr val="tx2">
                    <a:lumMod val="75000"/>
                  </a:schemeClr>
                </a:solidFill>
              </a:rPr>
              <a:t>”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осталось   </a:t>
            </a:r>
            <a:r>
              <a:rPr lang="ru-RU" sz="3600" dirty="0" smtClean="0">
                <a:solidFill>
                  <a:srgbClr val="FF0000"/>
                </a:solidFill>
              </a:rPr>
              <a:t>133  </a:t>
            </a:r>
            <a:r>
              <a:rPr lang="ru-RU" sz="2500" dirty="0" smtClean="0">
                <a:solidFill>
                  <a:schemeClr val="tx2">
                    <a:lumMod val="75000"/>
                  </a:schemeClr>
                </a:solidFill>
              </a:rPr>
              <a:t> дня</a:t>
            </a:r>
          </a:p>
          <a:p>
            <a:pPr algn="ctr">
              <a:lnSpc>
                <a:spcPct val="90000"/>
              </a:lnSpc>
            </a:pPr>
            <a:endParaRPr lang="ru-RU" sz="25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90000"/>
              </a:lnSpc>
            </a:pP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626" name="AutoShape 2" descr="https://upload.wikimedia.org/wikipedia/ru/5/5c/Valerian_Kuybyshev%2C_1919.jpg"/>
          <p:cNvSpPr>
            <a:spLocks noChangeAspect="1" noChangeArrowheads="1"/>
          </p:cNvSpPr>
          <p:nvPr/>
        </p:nvSpPr>
        <p:spPr bwMode="auto">
          <a:xfrm>
            <a:off x="155575" y="-2147888"/>
            <a:ext cx="4486275" cy="4486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https://upload.wikimedia.org/wikipedia/ru/5/5c/Valerian_Kuybyshev%2C_1919.jpg"/>
          <p:cNvSpPr>
            <a:spLocks noChangeAspect="1" noChangeArrowheads="1"/>
          </p:cNvSpPr>
          <p:nvPr/>
        </p:nvSpPr>
        <p:spPr bwMode="auto">
          <a:xfrm>
            <a:off x="182736" y="-2243138"/>
            <a:ext cx="4486275" cy="4486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2" descr="https://static1.squarespace.com/static/546243ffe4b08fe952e5f368/t/54777f1be4b05e2320d2fe9b/1417117468538/?format=1000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s://static1.squarespace.com/static/546243ffe4b08fe952e5f368/t/54777f1be4b05e2320d2fe9b/1417117468538/?format=1000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AAbramov\Desktop\static1.squarespace.co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147" y="2882141"/>
            <a:ext cx="4782371" cy="273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321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Международная и региональная стандартизация</a:t>
            </a:r>
            <a:endParaRPr lang="ru-RU" dirty="0">
              <a:latin typeface="GOST type A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532418"/>
              </p:ext>
            </p:extLst>
          </p:nvPr>
        </p:nvGraphicFramePr>
        <p:xfrm>
          <a:off x="148590" y="594359"/>
          <a:ext cx="8846820" cy="22599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1147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Группа 2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Член Совета ИСО (2014-2016)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Член </a:t>
                      </a: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TMB 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(2016-2018)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Член </a:t>
                      </a: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TC/SC</a:t>
                      </a:r>
                      <a:endParaRPr lang="ru-RU" sz="18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620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Член </a:t>
                      </a: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SMB </a:t>
                      </a: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(2015-2017)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Член </a:t>
                      </a:r>
                      <a:r>
                        <a:rPr lang="en-US" sz="18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TC/SC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2</a:t>
            </a:fld>
            <a:r>
              <a:rPr lang="ru-RU" sz="1400" dirty="0" smtClean="0"/>
              <a:t> </a:t>
            </a:r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9C9D4-D049-43A6-92B5-4058CBF7FD47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" name="Picture 4" descr="http://www.gosstandart.gov.by/rus/about/images/iso.gif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424944" y="911031"/>
            <a:ext cx="711647" cy="62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6" descr="http://www.gosstandart.gov.by/rus/about/images/iec2.gif">
            <a:hlinkClick r:id="rId5"/>
          </p:cNvPr>
          <p:cNvPicPr>
            <a:picLocks noChangeAspect="1" noChangeArrowheads="1"/>
          </p:cNvPicPr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364770" y="2050229"/>
            <a:ext cx="711909" cy="66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fast-print.kz/upload/iblock/b4d/b4ddf36050169d82b2df0d155206face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6679" y="5776901"/>
            <a:ext cx="1077935" cy="75263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09019"/>
              </p:ext>
            </p:extLst>
          </p:nvPr>
        </p:nvGraphicFramePr>
        <p:xfrm>
          <a:off x="690748" y="3764702"/>
          <a:ext cx="8846820" cy="30932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78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Лидер американской стандартизации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en-US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млн. долларов</a:t>
                      </a:r>
                      <a:endParaRPr lang="ru-RU" sz="19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7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Лидер европейской стандартизации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1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млн. евро   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7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Лидер межгосударственной стандартизации СНГ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Бюджет 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~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6</a:t>
                      </a:r>
                      <a:r>
                        <a:rPr lang="en-US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00</a:t>
                      </a: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млн. рублей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6" descr="http://alt.beuth.de/prdimages/p_1873465_covf.350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656" y="4762971"/>
            <a:ext cx="766010" cy="766010"/>
          </a:xfrm>
          <a:prstGeom prst="rect">
            <a:avLst/>
          </a:prstGeom>
          <a:noFill/>
        </p:spPr>
      </p:pic>
      <p:pic>
        <p:nvPicPr>
          <p:cNvPr id="22" name="Picture 16" descr="ANSI - American National Standards Institut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0103" y="3912551"/>
            <a:ext cx="1489028" cy="625642"/>
          </a:xfrm>
          <a:prstGeom prst="rect">
            <a:avLst/>
          </a:prstGeom>
          <a:noFill/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6377" y="5605894"/>
            <a:ext cx="1248743" cy="109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94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Ключевые вехи «законодательной стандартизации»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6A765-4C88-4BD4-93D8-8B156BE864BE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3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94099298"/>
              </p:ext>
            </p:extLst>
          </p:nvPr>
        </p:nvGraphicFramePr>
        <p:xfrm>
          <a:off x="59820" y="512748"/>
          <a:ext cx="9084179" cy="5964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7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71F44-DEED-4814-AE11-BCB51AEC35AE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4</a:t>
            </a:fld>
            <a:r>
              <a:rPr lang="ru-RU" sz="1400" dirty="0" smtClean="0"/>
              <a:t> 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GOST type A" pitchFamily="34" charset="0"/>
              </a:rPr>
              <a:t>Миссия закона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15898761"/>
              </p:ext>
            </p:extLst>
          </p:nvPr>
        </p:nvGraphicFramePr>
        <p:xfrm>
          <a:off x="59821" y="512748"/>
          <a:ext cx="9084179" cy="5956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79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Базовые принципы</a:t>
            </a:r>
            <a:endParaRPr lang="ru-RU" dirty="0">
              <a:latin typeface="GOST type A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27480"/>
              </p:ext>
            </p:extLst>
          </p:nvPr>
        </p:nvGraphicFramePr>
        <p:xfrm>
          <a:off x="148590" y="594358"/>
          <a:ext cx="8846820" cy="8360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790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1. Добровольное применение стандартов: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кроме публичного заявления (маркировка)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кроме </a:t>
                      </a:r>
                      <a:r>
                        <a:rPr lang="ru-RU" sz="1900" b="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госзакупок</a:t>
                      </a:r>
                      <a:endParaRPr lang="ru-RU" sz="19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кроме ссылок в НПА</a:t>
                      </a:r>
                      <a:endParaRPr lang="ru-RU" sz="19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2416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2. Достижение консенсуса: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- отсутствие значимых разногласий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- определяется председателем ТК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- особое мнение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- апелляционная комиссия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3. Свободный доступ: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стандарты, на которые даны ссылки в НПА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основополагающие стандарты, общероссийские классификаторы и </a:t>
                      </a:r>
                      <a:r>
                        <a:rPr lang="ru-RU" sz="1900" b="0" kern="1200" baseline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информационно-технические справочники</a:t>
                      </a:r>
                      <a:endParaRPr lang="ru-RU" sz="19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- все стандарты через библиотеки  </a:t>
                      </a: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9082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4. Делегированное нормотворчество через ссылки на стандарты</a:t>
                      </a:r>
                      <a:endParaRPr lang="ru-RU" sz="1900" b="0" kern="120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7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074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i="1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b="0" baseline="0" dirty="0" smtClean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5</a:t>
            </a:fld>
            <a:r>
              <a:rPr lang="ru-RU" sz="1400" dirty="0" smtClean="0"/>
              <a:t> </a:t>
            </a:r>
            <a:endParaRPr lang="ru-RU" dirty="0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6CDD-7C7B-40DE-9EBD-7674EEE2EB44}" type="datetime1">
              <a:rPr lang="ru-RU" smtClean="0"/>
              <a:pPr/>
              <a:t>17.03.2016</a:t>
            </a:fld>
            <a:endParaRPr lang="ru-RU" dirty="0"/>
          </a:p>
        </p:txBody>
      </p:sp>
      <p:pic>
        <p:nvPicPr>
          <p:cNvPr id="28678" name="Picture 6" descr="http://www.sinfotech.it/img/puzz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540954"/>
            <a:ext cx="1817891" cy="1850612"/>
          </a:xfrm>
          <a:prstGeom prst="rect">
            <a:avLst/>
          </a:prstGeom>
          <a:noFill/>
        </p:spPr>
      </p:pic>
      <p:pic>
        <p:nvPicPr>
          <p:cNvPr id="2050" name="Picture 2" descr="http://gs-press.com.au/utils/zimage.php?width=1200&amp;height=800&amp;image=images/news_articles/volunte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152" y="558907"/>
            <a:ext cx="2443226" cy="16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.scoop.it/3qaTV8CltyFkdFlMcDzMYYXXXL4j3HpexhjNOf_P3YmryPKwJ94QGRtDb3Sbc6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05" y="4898084"/>
            <a:ext cx="865464" cy="69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uh-razvitie.ru/wp-content/uploads/2014/05/vdoxnovlyayushhemu-okruzheniy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076" y="5338980"/>
            <a:ext cx="1646923" cy="109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18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Ключевые новеллы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449500"/>
              </p:ext>
            </p:extLst>
          </p:nvPr>
        </p:nvGraphicFramePr>
        <p:xfrm>
          <a:off x="136760" y="642485"/>
          <a:ext cx="8846820" cy="4956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38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Формирование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технических комитетов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Регламентированные процедуры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Компетенция Росстандарта</a:t>
                      </a: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Общероссийские классификаторы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и с</a:t>
                      </a: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правочники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НДТ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6</a:t>
            </a:fld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33E3-E60A-4C37-BC72-1FA3204DE1DF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http://t2.ftcdn.net/jpg/00/08/94/07/400_F_8940754_gWUoqDQqpPYQ1wOA9I6mK1SwGUGA7kV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4" name="Picture 2" descr="http://www.chere.ru/images/articles/20121213/e83e4e440e2dc95aeaf2ca891a288e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802" y="1630394"/>
            <a:ext cx="1533407" cy="1022272"/>
          </a:xfrm>
          <a:prstGeom prst="rect">
            <a:avLst/>
          </a:prstGeom>
          <a:noFill/>
        </p:spPr>
      </p:pic>
      <p:pic>
        <p:nvPicPr>
          <p:cNvPr id="22" name="Picture 2" descr="&amp;Ncy;&amp;ocy;&amp;vcy;&amp;ocy;&amp;scy;&amp;tcy;&amp;icy;, &amp;Bcy;&amp;iecy;&amp;lcy;&amp;acy;&amp;rcy;&amp;ucy;&amp;scy;&amp;softcy;, &amp;Gcy;&amp;rcy;&amp;ocy;&amp;dcy;&amp;ncy;&amp;ocy; &amp;Ncy;&amp;iecy;&amp;dcy;&amp;vcy;&amp;icy;&amp;zhcy;&amp;icy;&amp;mcy;&amp;ocy;&amp;scy;&amp;tcy;&amp;softcy; &amp;icy; &amp;scy;&amp;tcy;&amp;rcy;&amp;ocy;&amp;icy;&amp;tcy;&amp;iecy;&amp;lcy;&amp;softcy;&amp;scy;&amp;tcy;&amp;vcy;&amp;ocy; &amp;vcy; &amp;Bcy;&amp;iecy;&amp;lcy;&amp;acy;&amp;rcy;&amp;ucy;&amp;scy;&amp;i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6748" y="2900161"/>
            <a:ext cx="1556812" cy="1110525"/>
          </a:xfrm>
          <a:prstGeom prst="rect">
            <a:avLst/>
          </a:prstGeom>
          <a:noFill/>
        </p:spPr>
      </p:pic>
      <p:pic>
        <p:nvPicPr>
          <p:cNvPr id="23" name="Picture 2" descr="http://volhov.bezformata.ru/content/image682662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0401" y="4157922"/>
            <a:ext cx="1403012" cy="1328477"/>
          </a:xfrm>
          <a:prstGeom prst="rect">
            <a:avLst/>
          </a:prstGeom>
          <a:noFill/>
        </p:spPr>
      </p:pic>
      <p:pic>
        <p:nvPicPr>
          <p:cNvPr id="28676" name="Picture 4" descr="http://www.volkanbilgi.com.tr/files/news/thumb/denetim-kurulu-uyelerimizf4a5a3be26dcdb428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3270" y="626183"/>
            <a:ext cx="1024069" cy="7680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Технические комитеты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85037"/>
              </p:ext>
            </p:extLst>
          </p:nvPr>
        </p:nvGraphicFramePr>
        <p:xfrm>
          <a:off x="136760" y="642485"/>
          <a:ext cx="8846820" cy="4956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38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Максимально широкий круг участников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Прозрачные правила формирования и ликвидации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Возможность досудебного и судебного обжалования</a:t>
                      </a: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Переход на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электронный формат взаимодействия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7</a:t>
            </a:fld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A29BF-E3D9-4B96-A9BB-21C554692848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http://t2.ftcdn.net/jpg/00/08/94/07/400_F_8940754_gWUoqDQqpPYQ1wOA9I6mK1SwGUGA7kV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Picture 4" descr="http://smartresponder.ru/user/files/archive/11417/1497032938/2295-vse-vme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367" y="701259"/>
            <a:ext cx="1239129" cy="774456"/>
          </a:xfrm>
          <a:prstGeom prst="rect">
            <a:avLst/>
          </a:prstGeom>
          <a:noFill/>
        </p:spPr>
      </p:pic>
      <p:pic>
        <p:nvPicPr>
          <p:cNvPr id="41986" name="Picture 2" descr="http://hq-oboi.ru/photo/kot_i_rybki_pr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5504"/>
            <a:ext cx="1890508" cy="1178602"/>
          </a:xfrm>
          <a:prstGeom prst="rect">
            <a:avLst/>
          </a:prstGeom>
          <a:noFill/>
        </p:spPr>
      </p:pic>
      <p:pic>
        <p:nvPicPr>
          <p:cNvPr id="41988" name="Picture 4" descr="http://newsprom.ru/i/n/237/194237/tn_194237_1251424ea8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752" y="2764371"/>
            <a:ext cx="1302032" cy="1065299"/>
          </a:xfrm>
          <a:prstGeom prst="rect">
            <a:avLst/>
          </a:prstGeom>
          <a:noFill/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3255" y="4194024"/>
            <a:ext cx="1228795" cy="1241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6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OST type A" pitchFamily="34" charset="0"/>
              </a:rPr>
              <a:t>Порядок разработки стандартов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724363"/>
              </p:ext>
            </p:extLst>
          </p:nvPr>
        </p:nvGraphicFramePr>
        <p:xfrm>
          <a:off x="136760" y="642485"/>
          <a:ext cx="8846820" cy="49562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7280"/>
                <a:gridCol w="7749540"/>
              </a:tblGrid>
              <a:tr h="8387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Публичность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3779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Консенсус</a:t>
                      </a:r>
                      <a:endParaRPr lang="ru-RU" sz="2100" b="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259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Регламентированные сроки</a:t>
                      </a: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</a:pP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873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100" b="0" i="1" dirty="0" smtClean="0">
                        <a:solidFill>
                          <a:schemeClr val="tx2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Развилки</a:t>
                      </a: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по видам документов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endParaRPr lang="ru-RU" sz="2100" b="0" kern="1200" baseline="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</a:pPr>
                      <a:r>
                        <a:rPr lang="ru-RU" sz="2100" b="0" kern="1200" baseline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</a:t>
                      </a:r>
                      <a:endParaRPr lang="ru-RU" sz="2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R="720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07E00-B748-4A99-BC81-B0454B176F8E}" type="slidenum">
              <a:rPr lang="ru-RU" sz="1400" smtClean="0"/>
              <a:pPr/>
              <a:t>8</a:t>
            </a:fld>
            <a:endParaRPr lang="ru-RU" dirty="0"/>
          </a:p>
        </p:txBody>
      </p:sp>
      <p:sp>
        <p:nvSpPr>
          <p:cNvPr id="13" name="Дата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BCBC8-7A48-499E-80AC-8F65BDF57556}" type="datetime1">
              <a:rPr lang="ru-RU" smtClean="0"/>
              <a:pPr/>
              <a:t>17.03.2016</a:t>
            </a:fld>
            <a:endParaRPr lang="ru-RU" dirty="0"/>
          </a:p>
        </p:txBody>
      </p:sp>
      <p:sp>
        <p:nvSpPr>
          <p:cNvPr id="82955" name="AutoShape 11" descr="http://rusprodsoyuz.ru/d/649395/t/v52/images/logo-pic.jpg"/>
          <p:cNvSpPr>
            <a:spLocks noChangeAspect="1" noChangeArrowheads="1"/>
          </p:cNvSpPr>
          <p:nvPr/>
        </p:nvSpPr>
        <p:spPr bwMode="auto">
          <a:xfrm>
            <a:off x="63500" y="-136525"/>
            <a:ext cx="1314450" cy="14763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3" name="AutoShape 19" descr="&amp;Gcy;&amp;lcy;&amp;ocy;&amp;ncy;&amp;acy;&amp;scy;&amp;scy; - &amp;pcy;&amp;ocy;&amp;rcy;&amp;tcy;&amp;acy;&amp;lcy; :: &amp;Scy;&amp;ocy;&amp;vcy;&amp;rcy;&amp;iecy;&amp;mcy;&amp;iecy;&amp;ncy;&amp;ncy;&amp;acy;&amp;yacy; &amp;ncy;&amp;acy;&amp;vcy;&amp;icy;&amp;gcy;&amp;acy;&amp;tscy;&amp;icy;&amp;yacy; &amp;ocy;&amp;tcy; &quot;&amp;Scy;&amp;ocy;&amp;zcy;&amp;vcy;&amp;iecy;&amp;zcy;&amp;dcy;&amp;icy;&amp;yacy;&quot;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5" name="AutoShape 21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7" name="AutoShape 23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69" name="AutoShape 25" descr="http://www.glonass-portal.ru/images/news/anons/201010/sozvezdie_big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3" name="AutoShape 29" descr="http://airspot.ru/article_image/image/22347/254387.jpg?136738442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76" name="AutoShape 32" descr="http://old.vdvsn.ru/papers/news/2011/11/02/89743/preview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996" name="AutoShape 52" descr="http://assets.haveeru.com.mv/wc2014/flags/large/usa.pn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4" name="AutoShape 2" descr="http://t2.ftcdn.net/jpg/00/08/94/07/400_F_8940754_gWUoqDQqpPYQ1wOA9I6mK1SwGUGA7kVe.jpg"/>
          <p:cNvSpPr>
            <a:spLocks noChangeAspect="1" noChangeArrowheads="1"/>
          </p:cNvSpPr>
          <p:nvPr/>
        </p:nvSpPr>
        <p:spPr bwMode="auto">
          <a:xfrm>
            <a:off x="63500" y="-136525"/>
            <a:ext cx="3810000" cy="3733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0" name="Picture 2" descr="http://www.wam-poker.com/storage/posts/455939/97392130052a5d4c3b9d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218" y="583949"/>
            <a:ext cx="1045676" cy="1045676"/>
          </a:xfrm>
          <a:prstGeom prst="rect">
            <a:avLst/>
          </a:prstGeom>
          <a:noFill/>
        </p:spPr>
      </p:pic>
      <p:pic>
        <p:nvPicPr>
          <p:cNvPr id="43012" name="Picture 4" descr="http://thumb9.shutterstock.com/display_pic_with_logo/248635/248635,1327456545,2/stock-photo-thumbs-up-symbols-in-many-speech-bubbles-expressed-by-several-people-in-consensus-of-like-or-liking-93523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338" y="1577190"/>
            <a:ext cx="1244996" cy="1084530"/>
          </a:xfrm>
          <a:prstGeom prst="rect">
            <a:avLst/>
          </a:prstGeom>
          <a:noFill/>
        </p:spPr>
      </p:pic>
      <p:pic>
        <p:nvPicPr>
          <p:cNvPr id="43014" name="Picture 6" descr="http://previews.123rf.com/images/dirkercken/dirkercken1110/dirkercken111000046/10806627-time-limit-icon-tight-schedule-limited-hours-and-urgent-deadline-clock-indicating-countdown-Stock-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25898"/>
            <a:ext cx="1837548" cy="1348574"/>
          </a:xfrm>
          <a:prstGeom prst="rect">
            <a:avLst/>
          </a:prstGeom>
          <a:noFill/>
        </p:spPr>
      </p:pic>
      <p:pic>
        <p:nvPicPr>
          <p:cNvPr id="43016" name="Picture 8" descr="http://www.mael.ru/UserFiles/Image/1277477408_0lik.ru_3-road-sign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468" y="4033365"/>
            <a:ext cx="1396885" cy="17880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9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48DD4"/>
      </a:accent1>
      <a:accent2>
        <a:srgbClr val="1F497D"/>
      </a:accent2>
      <a:accent3>
        <a:srgbClr val="9BBB59"/>
      </a:accent3>
      <a:accent4>
        <a:srgbClr val="8064A2"/>
      </a:accent4>
      <a:accent5>
        <a:srgbClr val="4BACC6"/>
      </a:accent5>
      <a:accent6>
        <a:srgbClr val="76923C"/>
      </a:accent6>
      <a:hlink>
        <a:srgbClr val="0000FF"/>
      </a:hlink>
      <a:folHlink>
        <a:srgbClr val="800080"/>
      </a:folHlink>
    </a:clrScheme>
    <a:fontScheme name="Другая 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19480</TotalTime>
  <Words>402</Words>
  <Application>Microsoft Office PowerPoint</Application>
  <PresentationFormat>Экран (4:3)</PresentationFormat>
  <Paragraphs>138</Paragraphs>
  <Slides>11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Закон о стандартизации: возможности и гарантии</vt:lpstr>
      <vt:lpstr>Coming soon</vt:lpstr>
      <vt:lpstr>Международная и региональная стандартизация</vt:lpstr>
      <vt:lpstr>Ключевые вехи «законодательной стандартизации»</vt:lpstr>
      <vt:lpstr>Миссия закона</vt:lpstr>
      <vt:lpstr>Базовые принципы</vt:lpstr>
      <vt:lpstr>Ключевые новеллы</vt:lpstr>
      <vt:lpstr>Технические комитеты</vt:lpstr>
      <vt:lpstr>Порядок разработки стандартов</vt:lpstr>
      <vt:lpstr>Финансирование работ по стандартизации</vt:lpstr>
      <vt:lpstr>Новые задачи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EA</dc:creator>
  <cp:lastModifiedBy>Анастасия Андр. Шашечкина</cp:lastModifiedBy>
  <cp:revision>1135</cp:revision>
  <cp:lastPrinted>2016-02-17T16:26:43Z</cp:lastPrinted>
  <dcterms:created xsi:type="dcterms:W3CDTF">2014-10-28T08:06:51Z</dcterms:created>
  <dcterms:modified xsi:type="dcterms:W3CDTF">2016-03-17T10:45:33Z</dcterms:modified>
</cp:coreProperties>
</file>